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1" r:id="rId4"/>
    <p:sldId id="272" r:id="rId5"/>
    <p:sldId id="258" r:id="rId6"/>
    <p:sldId id="263" r:id="rId7"/>
    <p:sldId id="262" r:id="rId8"/>
    <p:sldId id="267" r:id="rId9"/>
    <p:sldId id="260" r:id="rId10"/>
    <p:sldId id="261" r:id="rId11"/>
    <p:sldId id="268" r:id="rId12"/>
    <p:sldId id="269" r:id="rId13"/>
    <p:sldId id="275" r:id="rId14"/>
    <p:sldId id="274" r:id="rId15"/>
    <p:sldId id="273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Old English Text MT" panose="03040902040508030806" pitchFamily="66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181" autoAdjust="0"/>
  </p:normalViewPr>
  <p:slideViewPr>
    <p:cSldViewPr>
      <p:cViewPr>
        <p:scale>
          <a:sx n="100" d="100"/>
          <a:sy n="100" d="100"/>
        </p:scale>
        <p:origin x="-113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etra%20HD:Users:Petra:Desktop:MBL:Siders_Pond_Data:KaiABC:Circadian%20rhythm%20ge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92648630363899"/>
          <c:y val="7.7331345366339801E-2"/>
          <c:w val="0.74235887604595596"/>
          <c:h val="0.842428431203240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Sheet3!$C$13</c:f>
              <c:strCache>
                <c:ptCount val="1"/>
                <c:pt idx="0">
                  <c:v>Cyanobacteria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Sheet3!$C$14:$C$21</c:f>
              <c:numCache>
                <c:formatCode>General</c:formatCode>
                <c:ptCount val="8"/>
                <c:pt idx="0">
                  <c:v>137</c:v>
                </c:pt>
                <c:pt idx="1">
                  <c:v>187</c:v>
                </c:pt>
                <c:pt idx="2">
                  <c:v>363</c:v>
                </c:pt>
                <c:pt idx="3">
                  <c:v>1844</c:v>
                </c:pt>
                <c:pt idx="4">
                  <c:v>2535</c:v>
                </c:pt>
                <c:pt idx="5">
                  <c:v>3066</c:v>
                </c:pt>
                <c:pt idx="6">
                  <c:v>1523</c:v>
                </c:pt>
                <c:pt idx="7">
                  <c:v>1478</c:v>
                </c:pt>
              </c:numCache>
            </c:numRef>
          </c:val>
        </c:ser>
        <c:ser>
          <c:idx val="1"/>
          <c:order val="1"/>
          <c:tx>
            <c:strRef>
              <c:f>Sheet3!$D$13</c:f>
              <c:strCache>
                <c:ptCount val="1"/>
                <c:pt idx="0">
                  <c:v>Deferribacteres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Sheet3!$D$14:$D$21</c:f>
              <c:numCache>
                <c:formatCode>General</c:formatCode>
                <c:ptCount val="8"/>
                <c:pt idx="0">
                  <c:v>55</c:v>
                </c:pt>
                <c:pt idx="1">
                  <c:v>49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Sheet3!$E$13</c:f>
              <c:strCache>
                <c:ptCount val="1"/>
                <c:pt idx="0">
                  <c:v>Chloroflexi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Sheet3!$E$14:$E$21</c:f>
              <c:numCache>
                <c:formatCode>General</c:formatCode>
                <c:ptCount val="8"/>
                <c:pt idx="0">
                  <c:v>172</c:v>
                </c:pt>
                <c:pt idx="1">
                  <c:v>155</c:v>
                </c:pt>
                <c:pt idx="2">
                  <c:v>61</c:v>
                </c:pt>
                <c:pt idx="3">
                  <c:v>21</c:v>
                </c:pt>
                <c:pt idx="4">
                  <c:v>24</c:v>
                </c:pt>
                <c:pt idx="5">
                  <c:v>26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Sheet3!$F$13</c:f>
              <c:strCache>
                <c:ptCount val="1"/>
                <c:pt idx="0">
                  <c:v>Chlamydiae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Sheet3!$F$14:$F$21</c:f>
              <c:numCache>
                <c:formatCode>General</c:formatCode>
                <c:ptCount val="8"/>
                <c:pt idx="0">
                  <c:v>132</c:v>
                </c:pt>
                <c:pt idx="1">
                  <c:v>165</c:v>
                </c:pt>
                <c:pt idx="2">
                  <c:v>81</c:v>
                </c:pt>
                <c:pt idx="3">
                  <c:v>16</c:v>
                </c:pt>
                <c:pt idx="4">
                  <c:v>10</c:v>
                </c:pt>
                <c:pt idx="5">
                  <c:v>6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Sheet3!$G$13</c:f>
              <c:strCache>
                <c:ptCount val="1"/>
                <c:pt idx="0">
                  <c:v>Chlorobi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Sheet3!$G$14:$G$21</c:f>
              <c:numCache>
                <c:formatCode>General</c:formatCode>
                <c:ptCount val="8"/>
                <c:pt idx="0">
                  <c:v>450</c:v>
                </c:pt>
                <c:pt idx="1">
                  <c:v>519</c:v>
                </c:pt>
                <c:pt idx="2">
                  <c:v>7778</c:v>
                </c:pt>
                <c:pt idx="3">
                  <c:v>625</c:v>
                </c:pt>
                <c:pt idx="4">
                  <c:v>4</c:v>
                </c:pt>
                <c:pt idx="5">
                  <c:v>9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Sheet3!$H$13</c:f>
              <c:strCache>
                <c:ptCount val="1"/>
                <c:pt idx="0">
                  <c:v>Candidate_division_WS3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Sheet3!$H$14:$H$21</c:f>
              <c:numCache>
                <c:formatCode>General</c:formatCode>
                <c:ptCount val="8"/>
                <c:pt idx="0">
                  <c:v>22</c:v>
                </c:pt>
                <c:pt idx="1">
                  <c:v>25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Sheet3!$I$13</c:f>
              <c:strCache>
                <c:ptCount val="1"/>
                <c:pt idx="0">
                  <c:v>Candidate_division_WS6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Sheet3!$I$14:$I$21</c:f>
              <c:numCache>
                <c:formatCode>General</c:formatCode>
                <c:ptCount val="8"/>
                <c:pt idx="0">
                  <c:v>17</c:v>
                </c:pt>
                <c:pt idx="1">
                  <c:v>12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Sheet3!$J$13</c:f>
              <c:strCache>
                <c:ptCount val="1"/>
                <c:pt idx="0">
                  <c:v>unclassified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Sheet3!$J$14:$J$21</c:f>
              <c:numCache>
                <c:formatCode>General</c:formatCode>
                <c:ptCount val="8"/>
                <c:pt idx="0">
                  <c:v>1617</c:v>
                </c:pt>
                <c:pt idx="1">
                  <c:v>1633</c:v>
                </c:pt>
                <c:pt idx="2">
                  <c:v>2175</c:v>
                </c:pt>
                <c:pt idx="3">
                  <c:v>1317</c:v>
                </c:pt>
                <c:pt idx="4">
                  <c:v>1091</c:v>
                </c:pt>
                <c:pt idx="5">
                  <c:v>1412</c:v>
                </c:pt>
                <c:pt idx="6">
                  <c:v>1072</c:v>
                </c:pt>
                <c:pt idx="7">
                  <c:v>1277</c:v>
                </c:pt>
              </c:numCache>
            </c:numRef>
          </c:val>
        </c:ser>
        <c:ser>
          <c:idx val="8"/>
          <c:order val="8"/>
          <c:tx>
            <c:strRef>
              <c:f>Sheet3!$K$13</c:f>
              <c:strCache>
                <c:ptCount val="1"/>
                <c:pt idx="0">
                  <c:v>unclassified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Sheet3!$K$14:$K$21</c:f>
              <c:numCache>
                <c:formatCode>General</c:formatCode>
                <c:ptCount val="8"/>
                <c:pt idx="0">
                  <c:v>76</c:v>
                </c:pt>
                <c:pt idx="1">
                  <c:v>58</c:v>
                </c:pt>
                <c:pt idx="2">
                  <c:v>13</c:v>
                </c:pt>
                <c:pt idx="3">
                  <c:v>6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9"/>
          <c:order val="9"/>
          <c:tx>
            <c:strRef>
              <c:f>Sheet3!$L$13</c:f>
              <c:strCache>
                <c:ptCount val="1"/>
                <c:pt idx="0">
                  <c:v>BD1-5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Sheet3!$L$14:$L$21</c:f>
              <c:numCache>
                <c:formatCode>General</c:formatCode>
                <c:ptCount val="8"/>
                <c:pt idx="0">
                  <c:v>98</c:v>
                </c:pt>
                <c:pt idx="1">
                  <c:v>70</c:v>
                </c:pt>
                <c:pt idx="2">
                  <c:v>116</c:v>
                </c:pt>
                <c:pt idx="3">
                  <c:v>46</c:v>
                </c:pt>
                <c:pt idx="4">
                  <c:v>2</c:v>
                </c:pt>
                <c:pt idx="5">
                  <c:v>10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10"/>
          <c:order val="10"/>
          <c:tx>
            <c:strRef>
              <c:f>Sheet3!$M$13</c:f>
              <c:strCache>
                <c:ptCount val="1"/>
                <c:pt idx="0">
                  <c:v>Armatimonadetes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Sheet3!$M$14:$M$21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6</c:v>
                </c:pt>
                <c:pt idx="7">
                  <c:v>5</c:v>
                </c:pt>
              </c:numCache>
            </c:numRef>
          </c:val>
        </c:ser>
        <c:ser>
          <c:idx val="11"/>
          <c:order val="11"/>
          <c:tx>
            <c:strRef>
              <c:f>Sheet3!$N$13</c:f>
              <c:strCache>
                <c:ptCount val="1"/>
                <c:pt idx="0">
                  <c:v>Aquificae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Sheet3!$N$14:$N$21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37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2"/>
          <c:order val="12"/>
          <c:tx>
            <c:strRef>
              <c:f>Sheet3!$O$13</c:f>
              <c:strCache>
                <c:ptCount val="1"/>
                <c:pt idx="0">
                  <c:v>Actinobacteria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Sheet3!$O$14:$O$21</c:f>
              <c:numCache>
                <c:formatCode>General</c:formatCode>
                <c:ptCount val="8"/>
                <c:pt idx="0">
                  <c:v>27</c:v>
                </c:pt>
                <c:pt idx="1">
                  <c:v>42</c:v>
                </c:pt>
                <c:pt idx="2">
                  <c:v>461</c:v>
                </c:pt>
                <c:pt idx="3">
                  <c:v>1621</c:v>
                </c:pt>
                <c:pt idx="4">
                  <c:v>751</c:v>
                </c:pt>
                <c:pt idx="5">
                  <c:v>2101</c:v>
                </c:pt>
                <c:pt idx="6">
                  <c:v>5783</c:v>
                </c:pt>
                <c:pt idx="7">
                  <c:v>4122</c:v>
                </c:pt>
              </c:numCache>
            </c:numRef>
          </c:val>
        </c:ser>
        <c:ser>
          <c:idx val="13"/>
          <c:order val="13"/>
          <c:tx>
            <c:strRef>
              <c:f>Sheet3!$P$13</c:f>
              <c:strCache>
                <c:ptCount val="1"/>
                <c:pt idx="0">
                  <c:v>Acidobacteria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Sheet3!$P$14:$P$21</c:f>
              <c:numCache>
                <c:formatCode>General</c:formatCode>
                <c:ptCount val="8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ser>
          <c:idx val="14"/>
          <c:order val="14"/>
          <c:tx>
            <c:strRef>
              <c:f>Sheet3!$Q$13</c:f>
              <c:strCache>
                <c:ptCount val="1"/>
                <c:pt idx="0">
                  <c:v>Euryarchaeota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Sheet3!$Q$14:$Q$21</c:f>
              <c:numCache>
                <c:formatCode>General</c:formatCode>
                <c:ptCount val="8"/>
                <c:pt idx="0">
                  <c:v>857</c:v>
                </c:pt>
                <c:pt idx="1">
                  <c:v>661</c:v>
                </c:pt>
                <c:pt idx="2">
                  <c:v>97</c:v>
                </c:pt>
                <c:pt idx="3">
                  <c:v>18</c:v>
                </c:pt>
                <c:pt idx="4">
                  <c:v>2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</c:ser>
        <c:ser>
          <c:idx val="15"/>
          <c:order val="15"/>
          <c:tx>
            <c:strRef>
              <c:f>Sheet3!$R$13</c:f>
              <c:strCache>
                <c:ptCount val="1"/>
                <c:pt idx="0">
                  <c:v>Caldiserica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Sheet3!$R$14:$R$21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6"/>
          <c:order val="16"/>
          <c:tx>
            <c:strRef>
              <c:f>Sheet3!$S$13</c:f>
              <c:strCache>
                <c:ptCount val="1"/>
                <c:pt idx="0">
                  <c:v>Thaumarchaeota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Sheet3!$S$14:$S$21</c:f>
              <c:numCache>
                <c:formatCode>General</c:formatCode>
                <c:ptCount val="8"/>
                <c:pt idx="0">
                  <c:v>20</c:v>
                </c:pt>
                <c:pt idx="1">
                  <c:v>15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7"/>
          <c:order val="17"/>
          <c:tx>
            <c:strRef>
              <c:f>Sheet3!$T$13</c:f>
              <c:strCache>
                <c:ptCount val="1"/>
                <c:pt idx="0">
                  <c:v>SA1-3C06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Sheet3!$T$14:$T$21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</c:ser>
        <c:ser>
          <c:idx val="18"/>
          <c:order val="18"/>
          <c:tx>
            <c:strRef>
              <c:f>Sheet3!$U$13</c:f>
              <c:strCache>
                <c:ptCount val="1"/>
                <c:pt idx="0">
                  <c:v>SAR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Sheet3!$U$14:$U$21</c:f>
              <c:numCache>
                <c:formatCode>General</c:formatCode>
                <c:ptCount val="8"/>
                <c:pt idx="0">
                  <c:v>9</c:v>
                </c:pt>
                <c:pt idx="1">
                  <c:v>11</c:v>
                </c:pt>
                <c:pt idx="2">
                  <c:v>18</c:v>
                </c:pt>
                <c:pt idx="3">
                  <c:v>378</c:v>
                </c:pt>
                <c:pt idx="4">
                  <c:v>156</c:v>
                </c:pt>
                <c:pt idx="5">
                  <c:v>470</c:v>
                </c:pt>
                <c:pt idx="6">
                  <c:v>247</c:v>
                </c:pt>
                <c:pt idx="7">
                  <c:v>476</c:v>
                </c:pt>
              </c:numCache>
            </c:numRef>
          </c:val>
        </c:ser>
        <c:ser>
          <c:idx val="19"/>
          <c:order val="19"/>
          <c:tx>
            <c:strRef>
              <c:f>Sheet3!$V$13</c:f>
              <c:strCache>
                <c:ptCount val="1"/>
                <c:pt idx="0">
                  <c:v>LD1-PA38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Sheet3!$V$14:$V$21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0"/>
          <c:order val="20"/>
          <c:tx>
            <c:strRef>
              <c:f>Sheet3!$W$13</c:f>
              <c:strCache>
                <c:ptCount val="1"/>
                <c:pt idx="0">
                  <c:v>Fusobacteria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Sheet3!$W$14:$W$21</c:f>
              <c:numCache>
                <c:formatCode>General</c:formatCode>
                <c:ptCount val="8"/>
                <c:pt idx="0">
                  <c:v>115</c:v>
                </c:pt>
                <c:pt idx="1">
                  <c:v>37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1"/>
          <c:order val="21"/>
          <c:tx>
            <c:strRef>
              <c:f>Sheet3!$X$13</c:f>
              <c:strCache>
                <c:ptCount val="1"/>
                <c:pt idx="0">
                  <c:v>Archaeplastida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Sheet3!$X$14:$X$21</c:f>
              <c:numCache>
                <c:formatCode>General</c:formatCode>
                <c:ptCount val="8"/>
                <c:pt idx="0">
                  <c:v>32</c:v>
                </c:pt>
                <c:pt idx="1">
                  <c:v>46</c:v>
                </c:pt>
                <c:pt idx="2">
                  <c:v>53</c:v>
                </c:pt>
                <c:pt idx="3">
                  <c:v>150</c:v>
                </c:pt>
                <c:pt idx="4">
                  <c:v>154</c:v>
                </c:pt>
                <c:pt idx="5">
                  <c:v>345</c:v>
                </c:pt>
                <c:pt idx="6">
                  <c:v>96</c:v>
                </c:pt>
                <c:pt idx="7">
                  <c:v>190</c:v>
                </c:pt>
              </c:numCache>
            </c:numRef>
          </c:val>
        </c:ser>
        <c:ser>
          <c:idx val="22"/>
          <c:order val="22"/>
          <c:tx>
            <c:strRef>
              <c:f>Sheet3!$Y$13</c:f>
              <c:strCache>
                <c:ptCount val="1"/>
                <c:pt idx="0">
                  <c:v>Cryptophyceae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Sheet3!$Y$14:$Y$21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30</c:v>
                </c:pt>
                <c:pt idx="3">
                  <c:v>65</c:v>
                </c:pt>
                <c:pt idx="4">
                  <c:v>19</c:v>
                </c:pt>
                <c:pt idx="5">
                  <c:v>4</c:v>
                </c:pt>
                <c:pt idx="6">
                  <c:v>23</c:v>
                </c:pt>
                <c:pt idx="7">
                  <c:v>70</c:v>
                </c:pt>
              </c:numCache>
            </c:numRef>
          </c:val>
        </c:ser>
        <c:ser>
          <c:idx val="23"/>
          <c:order val="23"/>
          <c:tx>
            <c:strRef>
              <c:f>Sheet3!$Z$13</c:f>
              <c:strCache>
                <c:ptCount val="1"/>
                <c:pt idx="0">
                  <c:v>Firmicutes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Sheet3!$Z$14:$Z$21</c:f>
              <c:numCache>
                <c:formatCode>General</c:formatCode>
                <c:ptCount val="8"/>
                <c:pt idx="0">
                  <c:v>28</c:v>
                </c:pt>
                <c:pt idx="1">
                  <c:v>42</c:v>
                </c:pt>
                <c:pt idx="2">
                  <c:v>8</c:v>
                </c:pt>
                <c:pt idx="3">
                  <c:v>4</c:v>
                </c:pt>
                <c:pt idx="4">
                  <c:v>9</c:v>
                </c:pt>
                <c:pt idx="5">
                  <c:v>12</c:v>
                </c:pt>
                <c:pt idx="6">
                  <c:v>12</c:v>
                </c:pt>
                <c:pt idx="7">
                  <c:v>10</c:v>
                </c:pt>
              </c:numCache>
            </c:numRef>
          </c:val>
        </c:ser>
        <c:ser>
          <c:idx val="24"/>
          <c:order val="24"/>
          <c:tx>
            <c:strRef>
              <c:f>Sheet3!$AA$13</c:f>
              <c:strCache>
                <c:ptCount val="1"/>
                <c:pt idx="0">
                  <c:v>Opisthokonta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Sheet3!$AA$14:$AA$21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141</c:v>
                </c:pt>
                <c:pt idx="4">
                  <c:v>22</c:v>
                </c:pt>
                <c:pt idx="5">
                  <c:v>31</c:v>
                </c:pt>
                <c:pt idx="6">
                  <c:v>68</c:v>
                </c:pt>
                <c:pt idx="7">
                  <c:v>45</c:v>
                </c:pt>
              </c:numCache>
            </c:numRef>
          </c:val>
        </c:ser>
        <c:ser>
          <c:idx val="25"/>
          <c:order val="25"/>
          <c:tx>
            <c:strRef>
              <c:f>Sheet3!$AB$13</c:f>
              <c:strCache>
                <c:ptCount val="1"/>
                <c:pt idx="0">
                  <c:v>Excavata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Sheet3!$AB$14:$AB$21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ser>
          <c:idx val="26"/>
          <c:order val="26"/>
          <c:tx>
            <c:strRef>
              <c:f>Sheet3!$AC$13</c:f>
              <c:strCache>
                <c:ptCount val="1"/>
                <c:pt idx="0">
                  <c:v>Haptophyta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Sheet3!$AC$14:$AC$21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31</c:v>
                </c:pt>
                <c:pt idx="3">
                  <c:v>37</c:v>
                </c:pt>
                <c:pt idx="4">
                  <c:v>160</c:v>
                </c:pt>
                <c:pt idx="5">
                  <c:v>152</c:v>
                </c:pt>
                <c:pt idx="6">
                  <c:v>22</c:v>
                </c:pt>
                <c:pt idx="7">
                  <c:v>49</c:v>
                </c:pt>
              </c:numCache>
            </c:numRef>
          </c:val>
        </c:ser>
        <c:ser>
          <c:idx val="27"/>
          <c:order val="27"/>
          <c:tx>
            <c:strRef>
              <c:f>Sheet3!$AD$13</c:f>
              <c:strCache>
                <c:ptCount val="1"/>
                <c:pt idx="0">
                  <c:v>TM6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Sheet3!$AD$14:$AD$21</c:f>
              <c:numCache>
                <c:formatCode>General</c:formatCode>
                <c:ptCount val="8"/>
                <c:pt idx="0">
                  <c:v>46</c:v>
                </c:pt>
                <c:pt idx="1">
                  <c:v>42</c:v>
                </c:pt>
                <c:pt idx="2">
                  <c:v>5</c:v>
                </c:pt>
                <c:pt idx="3">
                  <c:v>8</c:v>
                </c:pt>
                <c:pt idx="4">
                  <c:v>2</c:v>
                </c:pt>
                <c:pt idx="5">
                  <c:v>12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ser>
          <c:idx val="28"/>
          <c:order val="28"/>
          <c:tx>
            <c:strRef>
              <c:f>Sheet3!$AE$13</c:f>
              <c:strCache>
                <c:ptCount val="1"/>
                <c:pt idx="0">
                  <c:v>TA06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Sheet3!$AE$14:$AE$21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9"/>
          <c:order val="29"/>
          <c:tx>
            <c:strRef>
              <c:f>Sheet3!$AF$13</c:f>
              <c:strCache>
                <c:ptCount val="1"/>
                <c:pt idx="0">
                  <c:v>Synergistetes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Sheet3!$AF$14:$AF$21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0"/>
          <c:order val="30"/>
          <c:tx>
            <c:strRef>
              <c:f>Sheet3!$AG$13</c:f>
              <c:strCache>
                <c:ptCount val="1"/>
                <c:pt idx="0">
                  <c:v>Spirochaetae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Sheet3!$AG$14:$AG$21</c:f>
              <c:numCache>
                <c:formatCode>General</c:formatCode>
                <c:ptCount val="8"/>
                <c:pt idx="0">
                  <c:v>193</c:v>
                </c:pt>
                <c:pt idx="1">
                  <c:v>189</c:v>
                </c:pt>
                <c:pt idx="2">
                  <c:v>53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31"/>
          <c:order val="31"/>
          <c:tx>
            <c:strRef>
              <c:f>Sheet3!$AH$13</c:f>
              <c:strCache>
                <c:ptCount val="1"/>
                <c:pt idx="0">
                  <c:v>Verrucomicrobia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Sheet3!$AH$14:$AH$21</c:f>
              <c:numCache>
                <c:formatCode>General</c:formatCode>
                <c:ptCount val="8"/>
                <c:pt idx="0">
                  <c:v>36</c:v>
                </c:pt>
                <c:pt idx="1">
                  <c:v>43</c:v>
                </c:pt>
                <c:pt idx="2">
                  <c:v>22</c:v>
                </c:pt>
                <c:pt idx="3">
                  <c:v>114</c:v>
                </c:pt>
                <c:pt idx="4">
                  <c:v>45</c:v>
                </c:pt>
                <c:pt idx="5">
                  <c:v>120</c:v>
                </c:pt>
                <c:pt idx="6">
                  <c:v>78</c:v>
                </c:pt>
                <c:pt idx="7">
                  <c:v>93</c:v>
                </c:pt>
              </c:numCache>
            </c:numRef>
          </c:val>
        </c:ser>
        <c:ser>
          <c:idx val="32"/>
          <c:order val="32"/>
          <c:tx>
            <c:strRef>
              <c:f>Sheet3!$AI$13</c:f>
              <c:strCache>
                <c:ptCount val="1"/>
                <c:pt idx="0">
                  <c:v>Thermotogae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Sheet3!$AI$14:$AI$21</c:f>
              <c:numCache>
                <c:formatCode>General</c:formatCode>
                <c:ptCount val="8"/>
                <c:pt idx="0">
                  <c:v>76</c:v>
                </c:pt>
                <c:pt idx="1">
                  <c:v>39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3"/>
          <c:order val="33"/>
          <c:tx>
            <c:strRef>
              <c:f>Sheet3!$AJ$13</c:f>
              <c:strCache>
                <c:ptCount val="1"/>
                <c:pt idx="0">
                  <c:v>Tenericutes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Sheet3!$AJ$14:$AJ$21</c:f>
              <c:numCache>
                <c:formatCode>General</c:formatCode>
                <c:ptCount val="8"/>
                <c:pt idx="0">
                  <c:v>58</c:v>
                </c:pt>
                <c:pt idx="1">
                  <c:v>56</c:v>
                </c:pt>
                <c:pt idx="2">
                  <c:v>26</c:v>
                </c:pt>
                <c:pt idx="3">
                  <c:v>9</c:v>
                </c:pt>
                <c:pt idx="4">
                  <c:v>11</c:v>
                </c:pt>
                <c:pt idx="5">
                  <c:v>69</c:v>
                </c:pt>
                <c:pt idx="6">
                  <c:v>85</c:v>
                </c:pt>
                <c:pt idx="7">
                  <c:v>131</c:v>
                </c:pt>
              </c:numCache>
            </c:numRef>
          </c:val>
        </c:ser>
        <c:ser>
          <c:idx val="34"/>
          <c:order val="34"/>
          <c:tx>
            <c:strRef>
              <c:f>Sheet3!$AK$13</c:f>
              <c:strCache>
                <c:ptCount val="1"/>
                <c:pt idx="0">
                  <c:v>WCHB1-60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Sheet3!$AK$14:$AK$21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13</c:v>
                </c:pt>
                <c:pt idx="7">
                  <c:v>6</c:v>
                </c:pt>
              </c:numCache>
            </c:numRef>
          </c:val>
        </c:ser>
        <c:ser>
          <c:idx val="35"/>
          <c:order val="35"/>
          <c:tx>
            <c:strRef>
              <c:f>Sheet3!$AL$13</c:f>
              <c:strCache>
                <c:ptCount val="1"/>
                <c:pt idx="0">
                  <c:v>unclassified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Sheet3!$AL$14:$AL$21</c:f>
              <c:numCache>
                <c:formatCode>General</c:formatCode>
                <c:ptCount val="8"/>
                <c:pt idx="0">
                  <c:v>951</c:v>
                </c:pt>
                <c:pt idx="1">
                  <c:v>1001</c:v>
                </c:pt>
                <c:pt idx="2">
                  <c:v>1433</c:v>
                </c:pt>
                <c:pt idx="3">
                  <c:v>2064</c:v>
                </c:pt>
                <c:pt idx="4">
                  <c:v>1406</c:v>
                </c:pt>
                <c:pt idx="5">
                  <c:v>1690</c:v>
                </c:pt>
                <c:pt idx="6">
                  <c:v>1292</c:v>
                </c:pt>
                <c:pt idx="7">
                  <c:v>2337</c:v>
                </c:pt>
              </c:numCache>
            </c:numRef>
          </c:val>
        </c:ser>
        <c:ser>
          <c:idx val="36"/>
          <c:order val="36"/>
          <c:tx>
            <c:strRef>
              <c:f>Sheet3!$AM$13</c:f>
              <c:strCache>
                <c:ptCount val="1"/>
                <c:pt idx="0">
                  <c:v>unclassified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Sheet3!$AM$14:$AM$21</c:f>
              <c:numCache>
                <c:formatCode>General</c:formatCode>
                <c:ptCount val="8"/>
                <c:pt idx="0">
                  <c:v>790</c:v>
                </c:pt>
                <c:pt idx="1">
                  <c:v>726</c:v>
                </c:pt>
                <c:pt idx="2">
                  <c:v>1062</c:v>
                </c:pt>
                <c:pt idx="3">
                  <c:v>870</c:v>
                </c:pt>
                <c:pt idx="4">
                  <c:v>650</c:v>
                </c:pt>
                <c:pt idx="5">
                  <c:v>820</c:v>
                </c:pt>
                <c:pt idx="6">
                  <c:v>643</c:v>
                </c:pt>
                <c:pt idx="7">
                  <c:v>859</c:v>
                </c:pt>
              </c:numCache>
            </c:numRef>
          </c:val>
        </c:ser>
        <c:ser>
          <c:idx val="37"/>
          <c:order val="37"/>
          <c:tx>
            <c:strRef>
              <c:f>Sheet3!$AN$13</c:f>
              <c:strCache>
                <c:ptCount val="1"/>
                <c:pt idx="0">
                  <c:v>Hyd24-12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Sheet3!$AN$14:$AN$21</c:f>
              <c:numCache>
                <c:formatCode>General</c:formatCode>
                <c:ptCount val="8"/>
                <c:pt idx="0">
                  <c:v>1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8"/>
          <c:order val="38"/>
          <c:tx>
            <c:strRef>
              <c:f>Sheet3!$AO$13</c:f>
              <c:strCache>
                <c:ptCount val="1"/>
                <c:pt idx="0">
                  <c:v>Gemmatimonadetes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Sheet3!$AO$14:$AO$21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39"/>
          <c:order val="39"/>
          <c:tx>
            <c:strRef>
              <c:f>Sheet3!$AP$13</c:f>
              <c:strCache>
                <c:ptCount val="1"/>
                <c:pt idx="0">
                  <c:v>Fibrobacteres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Sheet3!$AP$14:$AP$21</c:f>
              <c:numCache>
                <c:formatCode>General</c:formatCode>
                <c:ptCount val="8"/>
                <c:pt idx="0">
                  <c:v>7</c:v>
                </c:pt>
                <c:pt idx="1">
                  <c:v>14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0"/>
          <c:order val="40"/>
          <c:tx>
            <c:strRef>
              <c:f>Sheet3!$AQ$13</c:f>
              <c:strCache>
                <c:ptCount val="1"/>
                <c:pt idx="0">
                  <c:v>Elusimicrobia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Sheet3!$AQ$14:$AQ$21</c:f>
              <c:numCache>
                <c:formatCode>General</c:formatCode>
                <c:ptCount val="8"/>
                <c:pt idx="0">
                  <c:v>4</c:v>
                </c:pt>
                <c:pt idx="1">
                  <c:v>12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1"/>
          <c:order val="41"/>
          <c:tx>
            <c:strRef>
              <c:f>Sheet3!$AR$13</c:f>
              <c:strCache>
                <c:ptCount val="1"/>
                <c:pt idx="0">
                  <c:v>Candidate_division_TM7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Sheet3!$AR$14:$AR$21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11</c:v>
                </c:pt>
                <c:pt idx="5">
                  <c:v>13</c:v>
                </c:pt>
                <c:pt idx="6">
                  <c:v>15</c:v>
                </c:pt>
                <c:pt idx="7">
                  <c:v>12</c:v>
                </c:pt>
              </c:numCache>
            </c:numRef>
          </c:val>
        </c:ser>
        <c:ser>
          <c:idx val="42"/>
          <c:order val="42"/>
          <c:tx>
            <c:strRef>
              <c:f>Sheet3!$AS$13</c:f>
              <c:strCache>
                <c:ptCount val="1"/>
                <c:pt idx="0">
                  <c:v>Candidate_division_SR1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Sheet3!$AS$14:$AS$21</c:f>
              <c:numCache>
                <c:formatCode>General</c:formatCode>
                <c:ptCount val="8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10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3"/>
          <c:order val="43"/>
          <c:tx>
            <c:strRef>
              <c:f>Sheet3!$AT$13</c:f>
              <c:strCache>
                <c:ptCount val="1"/>
                <c:pt idx="0">
                  <c:v>Candidate_division_OP8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Sheet3!$AT$14:$AT$21</c:f>
              <c:numCache>
                <c:formatCode>General</c:formatCode>
                <c:ptCount val="8"/>
                <c:pt idx="0">
                  <c:v>8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4"/>
          <c:order val="44"/>
          <c:tx>
            <c:strRef>
              <c:f>Sheet3!$AU$13</c:f>
              <c:strCache>
                <c:ptCount val="1"/>
                <c:pt idx="0">
                  <c:v>Candidate_division_OP3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Sheet3!$AU$14:$AU$21</c:f>
              <c:numCache>
                <c:formatCode>General</c:formatCode>
                <c:ptCount val="8"/>
                <c:pt idx="0">
                  <c:v>485</c:v>
                </c:pt>
                <c:pt idx="1">
                  <c:v>402</c:v>
                </c:pt>
                <c:pt idx="2">
                  <c:v>30</c:v>
                </c:pt>
                <c:pt idx="3">
                  <c:v>12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</c:ser>
        <c:ser>
          <c:idx val="45"/>
          <c:order val="45"/>
          <c:tx>
            <c:strRef>
              <c:f>Sheet3!$AV$13</c:f>
              <c:strCache>
                <c:ptCount val="1"/>
                <c:pt idx="0">
                  <c:v>Candidate_division_OP11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Sheet3!$AV$14:$AV$21</c:f>
              <c:numCache>
                <c:formatCode>General</c:formatCode>
                <c:ptCount val="8"/>
                <c:pt idx="0">
                  <c:v>82</c:v>
                </c:pt>
                <c:pt idx="1">
                  <c:v>73</c:v>
                </c:pt>
                <c:pt idx="2">
                  <c:v>21</c:v>
                </c:pt>
                <c:pt idx="3">
                  <c:v>4</c:v>
                </c:pt>
                <c:pt idx="4">
                  <c:v>9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</c:numCache>
            </c:numRef>
          </c:val>
        </c:ser>
        <c:ser>
          <c:idx val="46"/>
          <c:order val="46"/>
          <c:tx>
            <c:strRef>
              <c:f>Sheet3!$AW$13</c:f>
              <c:strCache>
                <c:ptCount val="1"/>
                <c:pt idx="0">
                  <c:v>Candidate_division_OD1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Sheet3!$AW$14:$AW$21</c:f>
              <c:numCache>
                <c:formatCode>General</c:formatCode>
                <c:ptCount val="8"/>
                <c:pt idx="0">
                  <c:v>449</c:v>
                </c:pt>
                <c:pt idx="1">
                  <c:v>408</c:v>
                </c:pt>
                <c:pt idx="2">
                  <c:v>379</c:v>
                </c:pt>
                <c:pt idx="3">
                  <c:v>211</c:v>
                </c:pt>
                <c:pt idx="4">
                  <c:v>126</c:v>
                </c:pt>
                <c:pt idx="5">
                  <c:v>154</c:v>
                </c:pt>
                <c:pt idx="6">
                  <c:v>46</c:v>
                </c:pt>
                <c:pt idx="7">
                  <c:v>47</c:v>
                </c:pt>
              </c:numCache>
            </c:numRef>
          </c:val>
        </c:ser>
        <c:ser>
          <c:idx val="47"/>
          <c:order val="47"/>
          <c:tx>
            <c:strRef>
              <c:f>Sheet3!$AX$13</c:f>
              <c:strCache>
                <c:ptCount val="1"/>
                <c:pt idx="0">
                  <c:v>Candidate_division_KB1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Sheet3!$AX$14:$AX$21</c:f>
              <c:numCache>
                <c:formatCode>General</c:formatCode>
                <c:ptCount val="8"/>
                <c:pt idx="0">
                  <c:v>30</c:v>
                </c:pt>
                <c:pt idx="1">
                  <c:v>24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8"/>
          <c:order val="48"/>
          <c:tx>
            <c:strRef>
              <c:f>Sheet3!$AY$13</c:f>
              <c:strCache>
                <c:ptCount val="1"/>
                <c:pt idx="0">
                  <c:v>Candidate_division_JS1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Sheet3!$AY$14:$AY$21</c:f>
              <c:numCache>
                <c:formatCode>General</c:formatCode>
                <c:ptCount val="8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9"/>
          <c:order val="49"/>
          <c:tx>
            <c:strRef>
              <c:f>Sheet3!$AZ$13</c:f>
              <c:strCache>
                <c:ptCount val="1"/>
                <c:pt idx="0">
                  <c:v>Candidate_division_BRC1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Sheet3!$AZ$14:$AZ$21</c:f>
              <c:numCache>
                <c:formatCode>General</c:formatCode>
                <c:ptCount val="8"/>
                <c:pt idx="0">
                  <c:v>12</c:v>
                </c:pt>
                <c:pt idx="1">
                  <c:v>12</c:v>
                </c:pt>
                <c:pt idx="2">
                  <c:v>7</c:v>
                </c:pt>
                <c:pt idx="3">
                  <c:v>2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0"/>
          <c:order val="50"/>
          <c:tx>
            <c:strRef>
              <c:f>Sheet3!$BA$13</c:f>
              <c:strCache>
                <c:ptCount val="1"/>
                <c:pt idx="0">
                  <c:v>Bacteroidetes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Sheet3!$BA$14:$BA$21</c:f>
              <c:numCache>
                <c:formatCode>General</c:formatCode>
                <c:ptCount val="8"/>
                <c:pt idx="0">
                  <c:v>461</c:v>
                </c:pt>
                <c:pt idx="1">
                  <c:v>545</c:v>
                </c:pt>
                <c:pt idx="2">
                  <c:v>559</c:v>
                </c:pt>
                <c:pt idx="3">
                  <c:v>1844</c:v>
                </c:pt>
                <c:pt idx="4">
                  <c:v>1085</c:v>
                </c:pt>
                <c:pt idx="5">
                  <c:v>1341</c:v>
                </c:pt>
                <c:pt idx="6">
                  <c:v>385</c:v>
                </c:pt>
                <c:pt idx="7">
                  <c:v>322</c:v>
                </c:pt>
              </c:numCache>
            </c:numRef>
          </c:val>
        </c:ser>
        <c:ser>
          <c:idx val="51"/>
          <c:order val="51"/>
          <c:tx>
            <c:strRef>
              <c:f>Sheet3!$BB$13</c:f>
              <c:strCache>
                <c:ptCount val="1"/>
                <c:pt idx="0">
                  <c:v>Planctomycetes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Sheet3!$BB$14:$BB$21</c:f>
              <c:numCache>
                <c:formatCode>General</c:formatCode>
                <c:ptCount val="8"/>
                <c:pt idx="0">
                  <c:v>323</c:v>
                </c:pt>
                <c:pt idx="1">
                  <c:v>372</c:v>
                </c:pt>
                <c:pt idx="2">
                  <c:v>108</c:v>
                </c:pt>
                <c:pt idx="3">
                  <c:v>442</c:v>
                </c:pt>
                <c:pt idx="4">
                  <c:v>937</c:v>
                </c:pt>
                <c:pt idx="5">
                  <c:v>694</c:v>
                </c:pt>
                <c:pt idx="6">
                  <c:v>396</c:v>
                </c:pt>
                <c:pt idx="7">
                  <c:v>400</c:v>
                </c:pt>
              </c:numCache>
            </c:numRef>
          </c:val>
        </c:ser>
        <c:ser>
          <c:idx val="52"/>
          <c:order val="52"/>
          <c:tx>
            <c:strRef>
              <c:f>Sheet3!$BC$13</c:f>
              <c:strCache>
                <c:ptCount val="1"/>
                <c:pt idx="0">
                  <c:v>Proteobacteria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Sheet3!$BC$14:$BC$21</c:f>
              <c:numCache>
                <c:formatCode>General</c:formatCode>
                <c:ptCount val="8"/>
                <c:pt idx="0">
                  <c:v>1237</c:v>
                </c:pt>
                <c:pt idx="1">
                  <c:v>1685</c:v>
                </c:pt>
                <c:pt idx="2">
                  <c:v>2619</c:v>
                </c:pt>
                <c:pt idx="3">
                  <c:v>2306</c:v>
                </c:pt>
                <c:pt idx="4">
                  <c:v>1989</c:v>
                </c:pt>
                <c:pt idx="5">
                  <c:v>2871</c:v>
                </c:pt>
                <c:pt idx="6">
                  <c:v>3256</c:v>
                </c:pt>
                <c:pt idx="7">
                  <c:v>5220</c:v>
                </c:pt>
              </c:numCache>
            </c:numRef>
          </c:val>
        </c:ser>
        <c:ser>
          <c:idx val="53"/>
          <c:order val="53"/>
          <c:tx>
            <c:strRef>
              <c:f>Sheet3!$BD$13</c:f>
              <c:strCache>
                <c:ptCount val="1"/>
                <c:pt idx="0">
                  <c:v>Lentisphaerae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Sheet3!$BD$14:$BD$21</c:f>
              <c:numCache>
                <c:formatCode>General</c:formatCode>
                <c:ptCount val="8"/>
                <c:pt idx="0">
                  <c:v>431</c:v>
                </c:pt>
                <c:pt idx="1">
                  <c:v>446</c:v>
                </c:pt>
                <c:pt idx="2">
                  <c:v>293</c:v>
                </c:pt>
                <c:pt idx="3">
                  <c:v>17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54"/>
          <c:order val="54"/>
          <c:tx>
            <c:strRef>
              <c:f>Sheet3!$BE$13</c:f>
              <c:strCache>
                <c:ptCount val="1"/>
                <c:pt idx="0">
                  <c:v>NPL-UPA2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Sheet3!$BE$14:$BE$21</c:f>
              <c:numCache>
                <c:formatCode>General</c:formatCode>
                <c:ptCount val="8"/>
                <c:pt idx="0">
                  <c:v>23</c:v>
                </c:pt>
                <c:pt idx="1">
                  <c:v>20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5"/>
          <c:order val="55"/>
          <c:tx>
            <c:strRef>
              <c:f>Sheet3!$BF$13</c:f>
              <c:strCache>
                <c:ptCount val="1"/>
                <c:pt idx="0">
                  <c:v>SHA-109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Sheet3!$BF$14:$BF$21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6"/>
          <c:order val="56"/>
          <c:tx>
            <c:strRef>
              <c:f>Sheet3!$BG$13</c:f>
              <c:strCache>
                <c:ptCount val="1"/>
                <c:pt idx="0">
                  <c:v>SM2F11</c:v>
                </c:pt>
              </c:strCache>
            </c:strRef>
          </c:tx>
          <c:invertIfNegative val="0"/>
          <c:cat>
            <c:strRef>
              <c:f>Sheet3!$B$14:$B$21</c:f>
              <c:strCache>
                <c:ptCount val="8"/>
                <c:pt idx="0">
                  <c:v>Cast 1, Depth -12.0m</c:v>
                </c:pt>
                <c:pt idx="1">
                  <c:v>Cast  1, Depth -10.0m</c:v>
                </c:pt>
                <c:pt idx="2">
                  <c:v>Cast 1, Dpeth -8.0m</c:v>
                </c:pt>
                <c:pt idx="3">
                  <c:v>Cast 1, Depth -6.0m</c:v>
                </c:pt>
                <c:pt idx="4">
                  <c:v>Cast 1, Depth -4.0m</c:v>
                </c:pt>
                <c:pt idx="5">
                  <c:v>Cast 1, Depth -3.0m</c:v>
                </c:pt>
                <c:pt idx="6">
                  <c:v>Cast  1, Depth -2.0m</c:v>
                </c:pt>
                <c:pt idx="7">
                  <c:v>Cast 1,  Depth -0.5m</c:v>
                </c:pt>
              </c:strCache>
            </c:strRef>
          </c:cat>
          <c:val>
            <c:numRef>
              <c:f>Sheet3!$BG$14:$BG$21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667904"/>
        <c:axId val="98718848"/>
      </c:barChart>
      <c:catAx>
        <c:axId val="98667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8718848"/>
        <c:crosses val="autoZero"/>
        <c:auto val="1"/>
        <c:lblAlgn val="ctr"/>
        <c:lblOffset val="100"/>
        <c:noMultiLvlLbl val="0"/>
      </c:catAx>
      <c:valAx>
        <c:axId val="9871884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8667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3161536626103"/>
          <c:y val="9.8410331892718694E-2"/>
          <c:w val="0.82562693867811976"/>
          <c:h val="0.87556770534718698"/>
        </c:manualLayout>
      </c:layout>
      <c:scatterChart>
        <c:scatterStyle val="lineMarker"/>
        <c:varyColors val="0"/>
        <c:ser>
          <c:idx val="0"/>
          <c:order val="1"/>
          <c:tx>
            <c:strRef>
              <c:f>'LdpA C'!$C$10</c:f>
              <c:strCache>
                <c:ptCount val="1"/>
                <c:pt idx="0">
                  <c:v>LdpA C cyanobacteria</c:v>
                </c:pt>
              </c:strCache>
            </c:strRef>
          </c:tx>
          <c:spPr>
            <a:ln w="44450"/>
          </c:spPr>
          <c:marker>
            <c:symbol val="diamond"/>
            <c:size val="11"/>
          </c:marker>
          <c:xVal>
            <c:numRef>
              <c:f>'LdpA C'!$C$11:$C$18</c:f>
              <c:numCache>
                <c:formatCode>General</c:formatCode>
                <c:ptCount val="8"/>
                <c:pt idx="0">
                  <c:v>1.2537846980882999E-4</c:v>
                </c:pt>
                <c:pt idx="1">
                  <c:v>1.4741022780245301E-4</c:v>
                </c:pt>
                <c:pt idx="2">
                  <c:v>2.3281332888485301E-4</c:v>
                </c:pt>
                <c:pt idx="3">
                  <c:v>3.0719638488447702E-4</c:v>
                </c:pt>
                <c:pt idx="4">
                  <c:v>1.21974415564418E-4</c:v>
                </c:pt>
                <c:pt idx="5">
                  <c:v>5.8353498474280701E-5</c:v>
                </c:pt>
                <c:pt idx="6">
                  <c:v>2.5912523522618501E-5</c:v>
                </c:pt>
                <c:pt idx="7">
                  <c:v>2.5912523522618501E-5</c:v>
                </c:pt>
              </c:numCache>
            </c:numRef>
          </c:xVal>
          <c:yVal>
            <c:numRef>
              <c:f>'LdpA C'!$A$11:$A$18</c:f>
              <c:numCache>
                <c:formatCode>General</c:formatCode>
                <c:ptCount val="8"/>
                <c:pt idx="0">
                  <c:v>-0.5</c:v>
                </c:pt>
                <c:pt idx="1">
                  <c:v>-2</c:v>
                </c:pt>
                <c:pt idx="2">
                  <c:v>-3</c:v>
                </c:pt>
                <c:pt idx="3">
                  <c:v>-4</c:v>
                </c:pt>
                <c:pt idx="4">
                  <c:v>-6</c:v>
                </c:pt>
                <c:pt idx="5">
                  <c:v>-8</c:v>
                </c:pt>
                <c:pt idx="6">
                  <c:v>-10</c:v>
                </c:pt>
                <c:pt idx="7">
                  <c:v>-12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CikA!$B$11</c:f>
              <c:strCache>
                <c:ptCount val="1"/>
                <c:pt idx="0">
                  <c:v>CikA</c:v>
                </c:pt>
              </c:strCache>
            </c:strRef>
          </c:tx>
          <c:spPr>
            <a:ln w="44450"/>
          </c:spPr>
          <c:xVal>
            <c:numRef>
              <c:f>CikA!$B$12:$B$19</c:f>
              <c:numCache>
                <c:formatCode>General</c:formatCode>
                <c:ptCount val="8"/>
                <c:pt idx="0">
                  <c:v>3.31060279116072E-5</c:v>
                </c:pt>
                <c:pt idx="1">
                  <c:v>3.2419921645926701E-5</c:v>
                </c:pt>
                <c:pt idx="2">
                  <c:v>3.9464698432920203E-5</c:v>
                </c:pt>
                <c:pt idx="3">
                  <c:v>5.93517648633946E-5</c:v>
                </c:pt>
                <c:pt idx="4">
                  <c:v>4.1966444959045003E-5</c:v>
                </c:pt>
                <c:pt idx="5">
                  <c:v>4.1001615004413101E-5</c:v>
                </c:pt>
                <c:pt idx="6">
                  <c:v>3.9791958726379697E-5</c:v>
                </c:pt>
                <c:pt idx="7">
                  <c:v>3.9791958726379697E-5</c:v>
                </c:pt>
              </c:numCache>
            </c:numRef>
          </c:xVal>
          <c:yVal>
            <c:numRef>
              <c:f>CikA!$A$12:$A$19</c:f>
              <c:numCache>
                <c:formatCode>General</c:formatCode>
                <c:ptCount val="8"/>
                <c:pt idx="0">
                  <c:v>-0.5</c:v>
                </c:pt>
                <c:pt idx="1">
                  <c:v>-2</c:v>
                </c:pt>
                <c:pt idx="2">
                  <c:v>-3</c:v>
                </c:pt>
                <c:pt idx="3">
                  <c:v>-4</c:v>
                </c:pt>
                <c:pt idx="4">
                  <c:v>-6</c:v>
                </c:pt>
                <c:pt idx="5">
                  <c:v>-8</c:v>
                </c:pt>
                <c:pt idx="6">
                  <c:v>-10</c:v>
                </c:pt>
                <c:pt idx="7">
                  <c:v>-12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KaiABC!$B$11</c:f>
              <c:strCache>
                <c:ptCount val="1"/>
                <c:pt idx="0">
                  <c:v>KaiA</c:v>
                </c:pt>
              </c:strCache>
            </c:strRef>
          </c:tx>
          <c:spPr>
            <a:ln w="44450"/>
          </c:spPr>
          <c:marker>
            <c:symbol val="circle"/>
            <c:size val="9"/>
          </c:marker>
          <c:xVal>
            <c:numRef>
              <c:f>KaiABC!$B$12:$B$19</c:f>
              <c:numCache>
                <c:formatCode>General</c:formatCode>
                <c:ptCount val="8"/>
                <c:pt idx="0">
                  <c:v>4.1311795513629503E-5</c:v>
                </c:pt>
                <c:pt idx="1">
                  <c:v>8.1996580587662506E-5</c:v>
                </c:pt>
                <c:pt idx="2">
                  <c:v>1.4558719685685601E-4</c:v>
                </c:pt>
                <c:pt idx="3">
                  <c:v>1.7596778247668299E-4</c:v>
                </c:pt>
                <c:pt idx="4">
                  <c:v>1.1355428951747999E-4</c:v>
                </c:pt>
                <c:pt idx="5">
                  <c:v>1.45965749415711E-5</c:v>
                </c:pt>
                <c:pt idx="6">
                  <c:v>8.8178980537657503E-6</c:v>
                </c:pt>
                <c:pt idx="7">
                  <c:v>8.8178980537657503E-6</c:v>
                </c:pt>
              </c:numCache>
            </c:numRef>
          </c:xVal>
          <c:yVal>
            <c:numRef>
              <c:f>KaiABC!$A$12:$A$19</c:f>
              <c:numCache>
                <c:formatCode>General</c:formatCode>
                <c:ptCount val="8"/>
                <c:pt idx="0">
                  <c:v>-0.5</c:v>
                </c:pt>
                <c:pt idx="1">
                  <c:v>-2</c:v>
                </c:pt>
                <c:pt idx="2">
                  <c:v>-3</c:v>
                </c:pt>
                <c:pt idx="3">
                  <c:v>-4</c:v>
                </c:pt>
                <c:pt idx="4">
                  <c:v>-6</c:v>
                </c:pt>
                <c:pt idx="5">
                  <c:v>-8</c:v>
                </c:pt>
                <c:pt idx="6">
                  <c:v>-10</c:v>
                </c:pt>
                <c:pt idx="7">
                  <c:v>-12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KaiABC!$C$11</c:f>
              <c:strCache>
                <c:ptCount val="1"/>
                <c:pt idx="0">
                  <c:v>KaiB</c:v>
                </c:pt>
              </c:strCache>
            </c:strRef>
          </c:tx>
          <c:spPr>
            <a:ln w="44450"/>
          </c:spPr>
          <c:marker>
            <c:symbol val="circle"/>
            <c:size val="9"/>
          </c:marker>
          <c:xVal>
            <c:numRef>
              <c:f>KaiABC!$C$12:$C$19</c:f>
              <c:numCache>
                <c:formatCode>General</c:formatCode>
                <c:ptCount val="8"/>
                <c:pt idx="0">
                  <c:v>1.05826106315736E-5</c:v>
                </c:pt>
                <c:pt idx="1">
                  <c:v>1.8878149064619299E-5</c:v>
                </c:pt>
                <c:pt idx="2">
                  <c:v>2.3849170276009301E-5</c:v>
                </c:pt>
                <c:pt idx="3">
                  <c:v>2.9984264903009901E-5</c:v>
                </c:pt>
                <c:pt idx="4">
                  <c:v>1.74440858342953E-5</c:v>
                </c:pt>
                <c:pt idx="5">
                  <c:v>1.4104555561518099E-5</c:v>
                </c:pt>
                <c:pt idx="6">
                  <c:v>3.7690943305626902E-5</c:v>
                </c:pt>
                <c:pt idx="7">
                  <c:v>3.7690943305626902E-5</c:v>
                </c:pt>
              </c:numCache>
            </c:numRef>
          </c:xVal>
          <c:yVal>
            <c:numRef>
              <c:f>KaiABC!$A$12:$A$19</c:f>
              <c:numCache>
                <c:formatCode>General</c:formatCode>
                <c:ptCount val="8"/>
                <c:pt idx="0">
                  <c:v>-0.5</c:v>
                </c:pt>
                <c:pt idx="1">
                  <c:v>-2</c:v>
                </c:pt>
                <c:pt idx="2">
                  <c:v>-3</c:v>
                </c:pt>
                <c:pt idx="3">
                  <c:v>-4</c:v>
                </c:pt>
                <c:pt idx="4">
                  <c:v>-6</c:v>
                </c:pt>
                <c:pt idx="5">
                  <c:v>-8</c:v>
                </c:pt>
                <c:pt idx="6">
                  <c:v>-10</c:v>
                </c:pt>
                <c:pt idx="7">
                  <c:v>-12</c:v>
                </c:pt>
              </c:numCache>
            </c:numRef>
          </c:yVal>
          <c:smooth val="0"/>
        </c:ser>
        <c:ser>
          <c:idx val="2"/>
          <c:order val="0"/>
          <c:tx>
            <c:strRef>
              <c:f>KaiABC!$D$11</c:f>
              <c:strCache>
                <c:ptCount val="1"/>
                <c:pt idx="0">
                  <c:v>KaiC</c:v>
                </c:pt>
              </c:strCache>
            </c:strRef>
          </c:tx>
          <c:spPr>
            <a:ln w="44450"/>
          </c:spPr>
          <c:xVal>
            <c:numRef>
              <c:f>KaiABC!$D$12:$D$19</c:f>
              <c:numCache>
                <c:formatCode>General</c:formatCode>
                <c:ptCount val="8"/>
                <c:pt idx="0">
                  <c:v>2.4136275050086301E-5</c:v>
                </c:pt>
                <c:pt idx="1">
                  <c:v>4.1658164805208502E-5</c:v>
                </c:pt>
                <c:pt idx="2">
                  <c:v>6.6310788254195295E-5</c:v>
                </c:pt>
                <c:pt idx="3">
                  <c:v>1.0086478984778301E-4</c:v>
                </c:pt>
                <c:pt idx="4">
                  <c:v>7.2963243633831194E-5</c:v>
                </c:pt>
                <c:pt idx="5">
                  <c:v>5.1662034905560499E-5</c:v>
                </c:pt>
                <c:pt idx="6">
                  <c:v>1.5028626971779101E-4</c:v>
                </c:pt>
                <c:pt idx="7">
                  <c:v>1.5028626971779101E-4</c:v>
                </c:pt>
              </c:numCache>
            </c:numRef>
          </c:xVal>
          <c:yVal>
            <c:numRef>
              <c:f>KaiABC!$A$12:$A$19</c:f>
              <c:numCache>
                <c:formatCode>General</c:formatCode>
                <c:ptCount val="8"/>
                <c:pt idx="0">
                  <c:v>-0.5</c:v>
                </c:pt>
                <c:pt idx="1">
                  <c:v>-2</c:v>
                </c:pt>
                <c:pt idx="2">
                  <c:v>-3</c:v>
                </c:pt>
                <c:pt idx="3">
                  <c:v>-4</c:v>
                </c:pt>
                <c:pt idx="4">
                  <c:v>-6</c:v>
                </c:pt>
                <c:pt idx="5">
                  <c:v>-8</c:v>
                </c:pt>
                <c:pt idx="6">
                  <c:v>-10</c:v>
                </c:pt>
                <c:pt idx="7">
                  <c:v>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790400"/>
        <c:axId val="98964224"/>
      </c:scatterChart>
      <c:valAx>
        <c:axId val="98790400"/>
        <c:scaling>
          <c:orientation val="minMax"/>
        </c:scaling>
        <c:delete val="0"/>
        <c:axPos val="b"/>
        <c:numFmt formatCode="0.E+00" sourceLinked="0"/>
        <c:majorTickMark val="out"/>
        <c:minorTickMark val="none"/>
        <c:tickLblPos val="high"/>
        <c:spPr>
          <a:ln w="508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98964224"/>
        <c:crosses val="autoZero"/>
        <c:crossBetween val="midCat"/>
      </c:valAx>
      <c:valAx>
        <c:axId val="989642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/>
                  <a:t>Depth (m)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508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987904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902219040801719"/>
          <c:y val="0.46426113687843812"/>
          <c:w val="0.37218993080410401"/>
          <c:h val="0.37800650774817529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25DCD-6257-450B-ADAB-36BE89080CE1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33F9-1735-4FA9-B8B2-503979996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actual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biogeochem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33F9-1735-4FA9-B8B2-503979996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Touch on space</a:t>
            </a:r>
          </a:p>
          <a:p>
            <a:r>
              <a:rPr lang="en-US" dirty="0" smtClean="0"/>
              <a:t>Make the statement about living systems maximizing over TIME</a:t>
            </a:r>
            <a:r>
              <a:rPr lang="en-US" baseline="0" dirty="0" smtClean="0"/>
              <a:t> and SPACE</a:t>
            </a:r>
          </a:p>
          <a:p>
            <a:r>
              <a:rPr lang="en-US" baseline="0" dirty="0" smtClean="0"/>
              <a:t>Something about mathematical problem</a:t>
            </a:r>
          </a:p>
          <a:p>
            <a:r>
              <a:rPr lang="en-US" baseline="0" dirty="0" smtClean="0"/>
              <a:t>Reference existing papers.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CF09D-454E-4A10-9210-F77F5EB74F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3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D750-DCB8-45EF-B583-506E4E34C110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55E3-B22E-4C95-9662-5BF86CA7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8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D750-DCB8-45EF-B583-506E4E34C110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55E3-B22E-4C95-9662-5BF86CA7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D750-DCB8-45EF-B583-506E4E34C110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55E3-B22E-4C95-9662-5BF86CA7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D750-DCB8-45EF-B583-506E4E34C110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55E3-B22E-4C95-9662-5BF86CA7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3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D750-DCB8-45EF-B583-506E4E34C110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55E3-B22E-4C95-9662-5BF86CA7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5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D750-DCB8-45EF-B583-506E4E34C110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55E3-B22E-4C95-9662-5BF86CA7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8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D750-DCB8-45EF-B583-506E4E34C110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55E3-B22E-4C95-9662-5BF86CA7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2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D750-DCB8-45EF-B583-506E4E34C110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55E3-B22E-4C95-9662-5BF86CA7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0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D750-DCB8-45EF-B583-506E4E34C110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55E3-B22E-4C95-9662-5BF86CA7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D750-DCB8-45EF-B583-506E4E34C110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55E3-B22E-4C95-9662-5BF86CA7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7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D750-DCB8-45EF-B583-506E4E34C110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55E3-B22E-4C95-9662-5BF86CA7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D750-DCB8-45EF-B583-506E4E34C110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55E3-B22E-4C95-9662-5BF86CA7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2305051"/>
          </a:xfrm>
        </p:spPr>
        <p:txBody>
          <a:bodyPr>
            <a:norm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Using metagenomic and metatranscriptomic observations to test a thermodynamic-based model of community metabolic expression over time as 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914400"/>
          </a:xfrm>
        </p:spPr>
        <p:txBody>
          <a:bodyPr>
            <a:normAutofit/>
          </a:bodyPr>
          <a:lstStyle/>
          <a:p>
            <a:r>
              <a:rPr lang="en-U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Joseph J. Vallino and Julie A. </a:t>
            </a:r>
            <a:r>
              <a:rPr 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Huber</a:t>
            </a:r>
            <a:endParaRPr lang="en-U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6019" y="4495802"/>
            <a:ext cx="289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Marine Biological Laboratory</a:t>
            </a:r>
          </a:p>
          <a:p>
            <a:pPr algn="ctr"/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Woods Hole, MA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419851"/>
            <a:ext cx="453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Sciences Meeting, AGU-ASLO, Feb 2016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2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778"/>
            <a:ext cx="8229600" cy="64803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Circadian Rhythm Genes (Cast 1 only)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33669056"/>
              </p:ext>
            </p:extLst>
          </p:nvPr>
        </p:nvGraphicFramePr>
        <p:xfrm>
          <a:off x="381000" y="1259053"/>
          <a:ext cx="838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2" y="771643"/>
            <a:ext cx="671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Relative </a:t>
            </a:r>
            <a:r>
              <a:rPr lang="en-US" sz="2800" b="1" dirty="0" smtClean="0"/>
              <a:t>Gene Abundance </a:t>
            </a:r>
            <a:r>
              <a:rPr lang="en-US" sz="2800" b="1" dirty="0"/>
              <a:t>(hits/ total reads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305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79216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MEP provides an objective function to solve metabolic allocation problem across species, time and space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Siders Pond is a good “laboratory” system to develop/test MEP</a:t>
            </a:r>
          </a:p>
          <a:p>
            <a:pPr marL="688975" lvl="1" indent="-231775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Steep vertical gradients, but readily sampled</a:t>
            </a:r>
          </a:p>
          <a:p>
            <a:pPr marL="688975" lvl="1" indent="-231775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/>
              <a:t>Diel cycles (others?)</a:t>
            </a:r>
          </a:p>
          <a:p>
            <a:pPr marL="341313" indent="-341313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Metagenomics shows significant populations changes over depth (time?)</a:t>
            </a:r>
          </a:p>
          <a:p>
            <a:pPr marL="800100" lvl="1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400" b="1" dirty="0" err="1" smtClean="0"/>
              <a:t>Promenant</a:t>
            </a:r>
            <a:r>
              <a:rPr lang="en-US" sz="2400" b="1" dirty="0" smtClean="0"/>
              <a:t> green sulfur bacteria signal at 8 m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sz="2400" b="1" dirty="0" smtClean="0"/>
              <a:t>Cyanobacterial circadian rhythm genes vary over depth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80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020763"/>
          </a:xfrm>
        </p:spPr>
        <p:txBody>
          <a:bodyPr/>
          <a:lstStyle/>
          <a:p>
            <a:pPr algn="l"/>
            <a:r>
              <a:rPr lang="en-US" dirty="0" smtClean="0"/>
              <a:t>Acknowledgement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828801"/>
            <a:ext cx="1725130" cy="3066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22098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Emily </a:t>
            </a:r>
            <a:r>
              <a:rPr lang="en-US" sz="2000" i="1" dirty="0" err="1" smtClean="0"/>
              <a:t>Reddington</a:t>
            </a:r>
            <a:r>
              <a:rPr lang="en-US" sz="2000" i="1" dirty="0" smtClean="0"/>
              <a:t> </a:t>
            </a:r>
            <a:r>
              <a:rPr lang="en-US" sz="2000" dirty="0" smtClean="0"/>
              <a:t>(Genomics)</a:t>
            </a:r>
          </a:p>
          <a:p>
            <a:r>
              <a:rPr lang="en-US" sz="2000" i="1" dirty="0" smtClean="0"/>
              <a:t>Leslie Murphy </a:t>
            </a:r>
            <a:r>
              <a:rPr lang="en-US" sz="2000" dirty="0" smtClean="0"/>
              <a:t>(Sampling, Genomics)</a:t>
            </a:r>
          </a:p>
          <a:p>
            <a:r>
              <a:rPr lang="en-US" sz="2000" i="1" dirty="0" err="1" smtClean="0"/>
              <a:t>Gretta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Serres</a:t>
            </a:r>
            <a:r>
              <a:rPr lang="en-US" sz="2000" i="1" dirty="0" smtClean="0"/>
              <a:t> </a:t>
            </a:r>
            <a:r>
              <a:rPr lang="en-US" sz="2000" dirty="0" smtClean="0"/>
              <a:t>(Logistics)</a:t>
            </a:r>
          </a:p>
          <a:p>
            <a:r>
              <a:rPr lang="en-US" sz="2000" i="1" dirty="0" smtClean="0"/>
              <a:t>Jane Tucker </a:t>
            </a:r>
            <a:r>
              <a:rPr lang="en-US" sz="2000" dirty="0" smtClean="0"/>
              <a:t>(Biogeochemistry)</a:t>
            </a:r>
          </a:p>
          <a:p>
            <a:r>
              <a:rPr lang="en-US" sz="2000" i="1" dirty="0" smtClean="0"/>
              <a:t>Kate </a:t>
            </a:r>
            <a:r>
              <a:rPr lang="en-US" sz="2000" i="1" dirty="0" err="1" smtClean="0"/>
              <a:t>Morkeski</a:t>
            </a:r>
            <a:r>
              <a:rPr lang="en-US" sz="2000" i="1" dirty="0"/>
              <a:t> </a:t>
            </a:r>
            <a:r>
              <a:rPr lang="en-US" sz="2000" dirty="0"/>
              <a:t>(Biogeochemistry</a:t>
            </a:r>
            <a:r>
              <a:rPr lang="en-US" sz="2000" dirty="0" smtClean="0"/>
              <a:t>)</a:t>
            </a:r>
          </a:p>
          <a:p>
            <a:r>
              <a:rPr lang="en-US" sz="2000" i="1" dirty="0"/>
              <a:t>Suzanne Thomas </a:t>
            </a:r>
            <a:r>
              <a:rPr lang="en-US" sz="2000" dirty="0"/>
              <a:t>(Biogeochemistry</a:t>
            </a:r>
            <a:r>
              <a:rPr lang="en-US" sz="2000" dirty="0" smtClean="0"/>
              <a:t>)</a:t>
            </a:r>
          </a:p>
          <a:p>
            <a:r>
              <a:rPr lang="en-US" sz="2000" i="1" dirty="0" smtClean="0"/>
              <a:t>Rich McHorney </a:t>
            </a:r>
            <a:r>
              <a:rPr lang="en-US" sz="2000" dirty="0" smtClean="0"/>
              <a:t>(Logistics)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343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Petra </a:t>
            </a:r>
            <a:r>
              <a:rPr lang="en-US" sz="2000" b="1" i="1" dirty="0" err="1" smtClean="0"/>
              <a:t>Byl</a:t>
            </a:r>
            <a:r>
              <a:rPr lang="en-US" sz="2000" b="1" i="1" dirty="0" smtClean="0"/>
              <a:t> </a:t>
            </a:r>
            <a:r>
              <a:rPr lang="en-US" sz="2000" dirty="0" smtClean="0"/>
              <a:t>(Sampling, Genomics)</a:t>
            </a:r>
            <a:endParaRPr lang="en-US" sz="2000" dirty="0"/>
          </a:p>
        </p:txBody>
      </p:sp>
      <p:pic>
        <p:nvPicPr>
          <p:cNvPr id="6" name="Picture 5" descr="CIXAxNPUMAAEAS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031" y="0"/>
            <a:ext cx="3225971" cy="241947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10000" y="4724400"/>
            <a:ext cx="533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1618" y="5674692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Funding</a:t>
            </a:r>
            <a:endParaRPr lang="en-US" sz="2400" b="1" dirty="0"/>
          </a:p>
        </p:txBody>
      </p:sp>
      <p:pic>
        <p:nvPicPr>
          <p:cNvPr id="10" name="Picture 2" descr="http://www.ooi.washington.edu/files/nsf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2" y="5221215"/>
            <a:ext cx="1360751" cy="13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67600" y="5397693"/>
            <a:ext cx="1603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EF-0928742</a:t>
            </a:r>
          </a:p>
          <a:p>
            <a:r>
              <a:rPr lang="en-US" sz="2000" dirty="0" smtClean="0"/>
              <a:t>OCE-0852263</a:t>
            </a:r>
          </a:p>
          <a:p>
            <a:r>
              <a:rPr lang="en-US" sz="2000" dirty="0"/>
              <a:t>OCE-1238212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5490025"/>
            <a:ext cx="1859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Geobiology</a:t>
            </a:r>
          </a:p>
          <a:p>
            <a:r>
              <a:rPr lang="en-US" sz="2400" dirty="0"/>
              <a:t>EAR-1451356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978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79216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Temporal Gradients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1"/>
            <a:ext cx="6553200" cy="582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3" y="152400"/>
            <a:ext cx="8229600" cy="6397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Temporal Cut at 3.0 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/>
          <a:stretch/>
        </p:blipFill>
        <p:spPr>
          <a:xfrm>
            <a:off x="0" y="1143000"/>
            <a:ext cx="4458712" cy="406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1"/>
            <a:ext cx="4648200" cy="347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572000" cy="406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89269"/>
            <a:ext cx="4648200" cy="347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6477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OBJ: Understand &amp; Predict Biogeochemistry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03212" y="1085893"/>
            <a:ext cx="2532925" cy="132343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require catalyst: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ld English Text MT" panose="03040902040508030806" pitchFamily="66" charset="0"/>
              </a:rPr>
              <a:t>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Regulation?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Predation?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Cooperation?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4014" y="2081687"/>
            <a:ext cx="57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2415" y="208168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OM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23064" y="99060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h</a:t>
            </a:r>
            <a:r>
              <a:rPr lang="en-US" sz="2000" b="1" i="1" dirty="0" smtClean="0">
                <a:sym typeface="Symbol"/>
              </a:rPr>
              <a:t>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67910" y="3228925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</a:t>
            </a:r>
            <a:r>
              <a:rPr lang="en-US" sz="2000" b="1" baseline="-25000" dirty="0" smtClean="0"/>
              <a:t>3</a:t>
            </a:r>
            <a:r>
              <a:rPr lang="en-US" sz="2000" b="1" baseline="30000" dirty="0" smtClean="0"/>
              <a:t>-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6479" y="2159635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</a:t>
            </a:r>
            <a:r>
              <a:rPr lang="en-US" sz="2000" b="1" baseline="-25000" dirty="0" smtClean="0"/>
              <a:t>2</a:t>
            </a:r>
            <a:r>
              <a:rPr lang="en-US" sz="2000" b="1" baseline="30000" dirty="0" smtClean="0"/>
              <a:t>-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4425" y="4170713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8236" y="4743604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NH</a:t>
            </a:r>
            <a:r>
              <a:rPr lang="en-US" sz="2000" b="1" baseline="-25000" dirty="0" smtClean="0"/>
              <a:t>4</a:t>
            </a:r>
            <a:r>
              <a:rPr lang="en-US" sz="2000" b="1" baseline="30000" dirty="0" smtClean="0"/>
              <a:t>+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06166" y="3631201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</a:t>
            </a:r>
            <a:r>
              <a:rPr lang="en-US" sz="2000" b="1" baseline="-25000" dirty="0" smtClean="0"/>
              <a:t>4</a:t>
            </a:r>
            <a:r>
              <a:rPr lang="en-US" sz="2000" b="1" baseline="30000" dirty="0" smtClean="0"/>
              <a:t>2-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95207" y="536457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41474" y="470340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OM</a:t>
            </a:r>
            <a:endParaRPr lang="en-US" sz="2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4151178" y="3971045"/>
            <a:ext cx="843802" cy="1624625"/>
            <a:chOff x="6144811" y="3311756"/>
            <a:chExt cx="843802" cy="1624625"/>
          </a:xfrm>
        </p:grpSpPr>
        <p:sp>
          <p:nvSpPr>
            <p:cNvPr id="16" name="Freeform 15"/>
            <p:cNvSpPr/>
            <p:nvPr/>
          </p:nvSpPr>
          <p:spPr>
            <a:xfrm flipH="1">
              <a:off x="6634831" y="3311756"/>
              <a:ext cx="353782" cy="1458247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2300140"/>
                <a:gd name="connsiteY0" fmla="*/ 367698 h 395978"/>
                <a:gd name="connsiteX1" fmla="*/ 2300140 w 2300140"/>
                <a:gd name="connsiteY1" fmla="*/ 395978 h 395978"/>
                <a:gd name="connsiteX0" fmla="*/ 0 w 2105587"/>
                <a:gd name="connsiteY0" fmla="*/ 129400 h 1490370"/>
                <a:gd name="connsiteX1" fmla="*/ 2105587 w 2105587"/>
                <a:gd name="connsiteY1" fmla="*/ 1490370 h 1490370"/>
                <a:gd name="connsiteX0" fmla="*/ 44465 w 208093"/>
                <a:gd name="connsiteY0" fmla="*/ 124435 h 1563227"/>
                <a:gd name="connsiteX1" fmla="*/ 39150 w 208093"/>
                <a:gd name="connsiteY1" fmla="*/ 1563227 h 1563227"/>
                <a:gd name="connsiteX0" fmla="*/ 43524 w 215535"/>
                <a:gd name="connsiteY0" fmla="*/ 0 h 1438792"/>
                <a:gd name="connsiteX1" fmla="*/ 38209 w 215535"/>
                <a:gd name="connsiteY1" fmla="*/ 1438792 h 1438792"/>
                <a:gd name="connsiteX0" fmla="*/ 5315 w 332313"/>
                <a:gd name="connsiteY0" fmla="*/ 0 h 1438792"/>
                <a:gd name="connsiteX1" fmla="*/ 0 w 332313"/>
                <a:gd name="connsiteY1" fmla="*/ 1438792 h 1438792"/>
                <a:gd name="connsiteX0" fmla="*/ 44225 w 353782"/>
                <a:gd name="connsiteY0" fmla="*/ 0 h 1458247"/>
                <a:gd name="connsiteX1" fmla="*/ 0 w 353782"/>
                <a:gd name="connsiteY1" fmla="*/ 1458247 h 145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3782" h="1458247">
                  <a:moveTo>
                    <a:pt x="44225" y="0"/>
                  </a:moveTo>
                  <a:cubicBezTo>
                    <a:pt x="519310" y="504735"/>
                    <a:pt x="402010" y="868971"/>
                    <a:pt x="0" y="1458247"/>
                  </a:cubicBezTo>
                </a:path>
              </a:pathLst>
            </a:custGeom>
            <a:noFill/>
            <a:ln>
              <a:solidFill>
                <a:schemeClr val="accent6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6144811" y="4235653"/>
              <a:ext cx="609302" cy="700728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1092 w 836453"/>
                <a:gd name="connsiteY0" fmla="*/ 143407 h 551368"/>
                <a:gd name="connsiteX1" fmla="*/ 40258 w 836453"/>
                <a:gd name="connsiteY1" fmla="*/ 551368 h 551368"/>
                <a:gd name="connsiteX0" fmla="*/ 750834 w 825126"/>
                <a:gd name="connsiteY0" fmla="*/ 180528 h 588489"/>
                <a:gd name="connsiteX1" fmla="*/ 0 w 825126"/>
                <a:gd name="connsiteY1" fmla="*/ 588489 h 588489"/>
                <a:gd name="connsiteX0" fmla="*/ 750834 w 750834"/>
                <a:gd name="connsiteY0" fmla="*/ 51002 h 458963"/>
                <a:gd name="connsiteX1" fmla="*/ 0 w 750834"/>
                <a:gd name="connsiteY1" fmla="*/ 458963 h 458963"/>
                <a:gd name="connsiteX0" fmla="*/ 750834 w 750834"/>
                <a:gd name="connsiteY0" fmla="*/ 12608 h 420569"/>
                <a:gd name="connsiteX1" fmla="*/ 0 w 750834"/>
                <a:gd name="connsiteY1" fmla="*/ 420569 h 420569"/>
                <a:gd name="connsiteX0" fmla="*/ 714620 w 714620"/>
                <a:gd name="connsiteY0" fmla="*/ 13032 h 411940"/>
                <a:gd name="connsiteX1" fmla="*/ 0 w 714620"/>
                <a:gd name="connsiteY1" fmla="*/ 411940 h 411940"/>
                <a:gd name="connsiteX0" fmla="*/ 101721 w 494439"/>
                <a:gd name="connsiteY0" fmla="*/ 4566 h 883308"/>
                <a:gd name="connsiteX1" fmla="*/ 473517 w 494439"/>
                <a:gd name="connsiteY1" fmla="*/ 883308 h 883308"/>
                <a:gd name="connsiteX0" fmla="*/ 298141 w 669937"/>
                <a:gd name="connsiteY0" fmla="*/ 6224 h 884966"/>
                <a:gd name="connsiteX1" fmla="*/ 669937 w 669937"/>
                <a:gd name="connsiteY1" fmla="*/ 884966 h 884966"/>
                <a:gd name="connsiteX0" fmla="*/ 572902 w 944698"/>
                <a:gd name="connsiteY0" fmla="*/ 1468 h 880210"/>
                <a:gd name="connsiteX1" fmla="*/ 944698 w 944698"/>
                <a:gd name="connsiteY1" fmla="*/ 880210 h 880210"/>
                <a:gd name="connsiteX0" fmla="*/ 747221 w 747221"/>
                <a:gd name="connsiteY0" fmla="*/ 2064 h 744073"/>
                <a:gd name="connsiteX1" fmla="*/ 691727 w 747221"/>
                <a:gd name="connsiteY1" fmla="*/ 744073 h 744073"/>
                <a:gd name="connsiteX0" fmla="*/ 603949 w 603949"/>
                <a:gd name="connsiteY0" fmla="*/ 1397 h 743406"/>
                <a:gd name="connsiteX1" fmla="*/ 548455 w 603949"/>
                <a:gd name="connsiteY1" fmla="*/ 743406 h 743406"/>
                <a:gd name="connsiteX0" fmla="*/ 603949 w 603949"/>
                <a:gd name="connsiteY0" fmla="*/ 1530 h 700810"/>
                <a:gd name="connsiteX1" fmla="*/ 548455 w 603949"/>
                <a:gd name="connsiteY1" fmla="*/ 700810 h 700810"/>
                <a:gd name="connsiteX0" fmla="*/ 620147 w 620147"/>
                <a:gd name="connsiteY0" fmla="*/ 1474 h 700754"/>
                <a:gd name="connsiteX1" fmla="*/ 564653 w 620147"/>
                <a:gd name="connsiteY1" fmla="*/ 700754 h 700754"/>
                <a:gd name="connsiteX0" fmla="*/ 609302 w 609302"/>
                <a:gd name="connsiteY0" fmla="*/ 1448 h 700728"/>
                <a:gd name="connsiteX1" fmla="*/ 553808 w 609302"/>
                <a:gd name="connsiteY1" fmla="*/ 700728 h 7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302" h="700728">
                  <a:moveTo>
                    <a:pt x="609302" y="1448"/>
                  </a:moveTo>
                  <a:cubicBezTo>
                    <a:pt x="-438812" y="-28729"/>
                    <a:pt x="85566" y="419791"/>
                    <a:pt x="553808" y="700728"/>
                  </a:cubicBezTo>
                </a:path>
              </a:pathLst>
            </a:custGeom>
            <a:noFill/>
            <a:ln>
              <a:solidFill>
                <a:schemeClr val="accent6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04372" y="208086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01129" y="1356433"/>
            <a:ext cx="1970202" cy="773495"/>
            <a:chOff x="3623821" y="1382830"/>
            <a:chExt cx="1970202" cy="773495"/>
          </a:xfrm>
        </p:grpSpPr>
        <p:sp>
          <p:nvSpPr>
            <p:cNvPr id="20" name="Freeform 19"/>
            <p:cNvSpPr/>
            <p:nvPr/>
          </p:nvSpPr>
          <p:spPr>
            <a:xfrm>
              <a:off x="3623821" y="1591844"/>
              <a:ext cx="1970202" cy="564481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0202" h="564481">
                  <a:moveTo>
                    <a:pt x="0" y="517348"/>
                  </a:moveTo>
                  <a:cubicBezTo>
                    <a:pt x="559324" y="-142530"/>
                    <a:pt x="1260049" y="-217943"/>
                    <a:pt x="1970202" y="564481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V="1">
              <a:off x="4568012" y="1382830"/>
              <a:ext cx="716436" cy="490194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876692"/>
                <a:gd name="connsiteY0" fmla="*/ 546870 h 546870"/>
                <a:gd name="connsiteX1" fmla="*/ 876692 w 876692"/>
                <a:gd name="connsiteY1" fmla="*/ 537443 h 546870"/>
                <a:gd name="connsiteX0" fmla="*/ 0 w 876692"/>
                <a:gd name="connsiteY0" fmla="*/ 367332 h 367332"/>
                <a:gd name="connsiteX1" fmla="*/ 876692 w 876692"/>
                <a:gd name="connsiteY1" fmla="*/ 357905 h 367332"/>
                <a:gd name="connsiteX0" fmla="*/ 0 w 848411"/>
                <a:gd name="connsiteY0" fmla="*/ 367332 h 367332"/>
                <a:gd name="connsiteX1" fmla="*/ 848411 w 848411"/>
                <a:gd name="connsiteY1" fmla="*/ 357905 h 367332"/>
                <a:gd name="connsiteX0" fmla="*/ 0 w 848411"/>
                <a:gd name="connsiteY0" fmla="*/ 335238 h 335238"/>
                <a:gd name="connsiteX1" fmla="*/ 848411 w 848411"/>
                <a:gd name="connsiteY1" fmla="*/ 325811 h 335238"/>
                <a:gd name="connsiteX0" fmla="*/ 0 w 716436"/>
                <a:gd name="connsiteY0" fmla="*/ 615398 h 615398"/>
                <a:gd name="connsiteX1" fmla="*/ 716436 w 716436"/>
                <a:gd name="connsiteY1" fmla="*/ 125204 h 615398"/>
                <a:gd name="connsiteX0" fmla="*/ 0 w 716436"/>
                <a:gd name="connsiteY0" fmla="*/ 490194 h 490194"/>
                <a:gd name="connsiteX1" fmla="*/ 716436 w 716436"/>
                <a:gd name="connsiteY1" fmla="*/ 0 h 490194"/>
                <a:gd name="connsiteX0" fmla="*/ 0 w 716436"/>
                <a:gd name="connsiteY0" fmla="*/ 490194 h 490194"/>
                <a:gd name="connsiteX1" fmla="*/ 716436 w 716436"/>
                <a:gd name="connsiteY1" fmla="*/ 0 h 49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436" h="490194">
                  <a:moveTo>
                    <a:pt x="0" y="490194"/>
                  </a:moveTo>
                  <a:cubicBezTo>
                    <a:pt x="69131" y="263949"/>
                    <a:pt x="487050" y="245098"/>
                    <a:pt x="716436" y="0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629542" y="1752600"/>
              <a:ext cx="876692" cy="367332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876692"/>
                <a:gd name="connsiteY0" fmla="*/ 546870 h 546870"/>
                <a:gd name="connsiteX1" fmla="*/ 876692 w 876692"/>
                <a:gd name="connsiteY1" fmla="*/ 537443 h 546870"/>
                <a:gd name="connsiteX0" fmla="*/ 0 w 876692"/>
                <a:gd name="connsiteY0" fmla="*/ 367332 h 367332"/>
                <a:gd name="connsiteX1" fmla="*/ 876692 w 876692"/>
                <a:gd name="connsiteY1" fmla="*/ 357905 h 36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692" h="367332">
                  <a:moveTo>
                    <a:pt x="0" y="367332"/>
                  </a:moveTo>
                  <a:cubicBezTo>
                    <a:pt x="559324" y="-292546"/>
                    <a:pt x="760428" y="84529"/>
                    <a:pt x="876692" y="357905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64207" y="2466465"/>
            <a:ext cx="1970202" cy="564481"/>
            <a:chOff x="3586899" y="2492862"/>
            <a:chExt cx="1970202" cy="564481"/>
          </a:xfrm>
        </p:grpSpPr>
        <p:sp>
          <p:nvSpPr>
            <p:cNvPr id="24" name="Freeform 23"/>
            <p:cNvSpPr/>
            <p:nvPr/>
          </p:nvSpPr>
          <p:spPr>
            <a:xfrm flipH="1" flipV="1">
              <a:off x="3586899" y="2492862"/>
              <a:ext cx="1970202" cy="564481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0202" h="564481">
                  <a:moveTo>
                    <a:pt x="0" y="517348"/>
                  </a:moveTo>
                  <a:cubicBezTo>
                    <a:pt x="559324" y="-142530"/>
                    <a:pt x="1260049" y="-217943"/>
                    <a:pt x="1970202" y="564481"/>
                  </a:cubicBezTo>
                </a:path>
              </a:pathLst>
            </a:custGeom>
            <a:noFill/>
            <a:ln>
              <a:solidFill>
                <a:schemeClr val="accent2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flipV="1">
              <a:off x="3664107" y="2572958"/>
              <a:ext cx="848411" cy="335238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876692"/>
                <a:gd name="connsiteY0" fmla="*/ 546870 h 546870"/>
                <a:gd name="connsiteX1" fmla="*/ 876692 w 876692"/>
                <a:gd name="connsiteY1" fmla="*/ 537443 h 546870"/>
                <a:gd name="connsiteX0" fmla="*/ 0 w 876692"/>
                <a:gd name="connsiteY0" fmla="*/ 367332 h 367332"/>
                <a:gd name="connsiteX1" fmla="*/ 876692 w 876692"/>
                <a:gd name="connsiteY1" fmla="*/ 357905 h 367332"/>
                <a:gd name="connsiteX0" fmla="*/ 0 w 848411"/>
                <a:gd name="connsiteY0" fmla="*/ 367332 h 367332"/>
                <a:gd name="connsiteX1" fmla="*/ 848411 w 848411"/>
                <a:gd name="connsiteY1" fmla="*/ 357905 h 367332"/>
                <a:gd name="connsiteX0" fmla="*/ 0 w 848411"/>
                <a:gd name="connsiteY0" fmla="*/ 335238 h 335238"/>
                <a:gd name="connsiteX1" fmla="*/ 848411 w 848411"/>
                <a:gd name="connsiteY1" fmla="*/ 325811 h 33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11" h="335238">
                  <a:moveTo>
                    <a:pt x="0" y="335238"/>
                  </a:moveTo>
                  <a:cubicBezTo>
                    <a:pt x="587605" y="-249226"/>
                    <a:pt x="732147" y="52435"/>
                    <a:pt x="848411" y="325811"/>
                  </a:cubicBezTo>
                </a:path>
              </a:pathLst>
            </a:custGeom>
            <a:noFill/>
            <a:ln>
              <a:solidFill>
                <a:schemeClr val="accent2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953615" y="390610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56105" y="1144875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NH</a:t>
            </a:r>
            <a:r>
              <a:rPr lang="en-US" sz="2000" b="1" baseline="-25000" dirty="0" smtClean="0"/>
              <a:t>4</a:t>
            </a:r>
            <a:r>
              <a:rPr lang="en-US" sz="2000" b="1" baseline="30000" dirty="0" smtClean="0"/>
              <a:t>+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600539" y="5440777"/>
            <a:ext cx="57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59759" y="4845193"/>
            <a:ext cx="57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4055009" y="4055919"/>
            <a:ext cx="2090540" cy="1350312"/>
            <a:chOff x="6048642" y="3396632"/>
            <a:chExt cx="2090540" cy="1350312"/>
          </a:xfrm>
        </p:grpSpPr>
        <p:sp>
          <p:nvSpPr>
            <p:cNvPr id="31" name="Freeform 30"/>
            <p:cNvSpPr/>
            <p:nvPr/>
          </p:nvSpPr>
          <p:spPr>
            <a:xfrm flipH="1">
              <a:off x="7502138" y="3650707"/>
              <a:ext cx="637044" cy="464461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328511 w 394888"/>
                <a:gd name="connsiteY0" fmla="*/ 671534 h 671534"/>
                <a:gd name="connsiteX1" fmla="*/ 59148 w 394888"/>
                <a:gd name="connsiteY1" fmla="*/ 129073 h 671534"/>
                <a:gd name="connsiteX0" fmla="*/ 269363 w 367175"/>
                <a:gd name="connsiteY0" fmla="*/ 542461 h 542461"/>
                <a:gd name="connsiteX1" fmla="*/ 0 w 367175"/>
                <a:gd name="connsiteY1" fmla="*/ 0 h 542461"/>
                <a:gd name="connsiteX0" fmla="*/ 269363 w 278562"/>
                <a:gd name="connsiteY0" fmla="*/ 542461 h 542461"/>
                <a:gd name="connsiteX1" fmla="*/ 0 w 278562"/>
                <a:gd name="connsiteY1" fmla="*/ 0 h 542461"/>
                <a:gd name="connsiteX0" fmla="*/ 314631 w 322624"/>
                <a:gd name="connsiteY0" fmla="*/ 596782 h 596782"/>
                <a:gd name="connsiteX1" fmla="*/ 0 w 322624"/>
                <a:gd name="connsiteY1" fmla="*/ 0 h 596782"/>
                <a:gd name="connsiteX0" fmla="*/ 341792 w 349201"/>
                <a:gd name="connsiteY0" fmla="*/ 678263 h 678263"/>
                <a:gd name="connsiteX1" fmla="*/ 0 w 349201"/>
                <a:gd name="connsiteY1" fmla="*/ 0 h 678263"/>
                <a:gd name="connsiteX0" fmla="*/ 531915 w 536811"/>
                <a:gd name="connsiteY0" fmla="*/ 240481 h 240481"/>
                <a:gd name="connsiteX1" fmla="*/ 0 w 536811"/>
                <a:gd name="connsiteY1" fmla="*/ 141640 h 240481"/>
                <a:gd name="connsiteX0" fmla="*/ 531915 w 531915"/>
                <a:gd name="connsiteY0" fmla="*/ 98841 h 300492"/>
                <a:gd name="connsiteX1" fmla="*/ 0 w 531915"/>
                <a:gd name="connsiteY1" fmla="*/ 0 h 300492"/>
                <a:gd name="connsiteX0" fmla="*/ 613396 w 613396"/>
                <a:gd name="connsiteY0" fmla="*/ 35467 h 252004"/>
                <a:gd name="connsiteX1" fmla="*/ 0 w 613396"/>
                <a:gd name="connsiteY1" fmla="*/ 0 h 252004"/>
                <a:gd name="connsiteX0" fmla="*/ 613396 w 613396"/>
                <a:gd name="connsiteY0" fmla="*/ 35467 h 286181"/>
                <a:gd name="connsiteX1" fmla="*/ 0 w 613396"/>
                <a:gd name="connsiteY1" fmla="*/ 0 h 286181"/>
                <a:gd name="connsiteX0" fmla="*/ 715872 w 715872"/>
                <a:gd name="connsiteY0" fmla="*/ 421722 h 601805"/>
                <a:gd name="connsiteX1" fmla="*/ 0 w 715872"/>
                <a:gd name="connsiteY1" fmla="*/ 0 h 601805"/>
                <a:gd name="connsiteX0" fmla="*/ 479389 w 479389"/>
                <a:gd name="connsiteY0" fmla="*/ 303481 h 500630"/>
                <a:gd name="connsiteX1" fmla="*/ 0 w 479389"/>
                <a:gd name="connsiteY1" fmla="*/ 0 h 500630"/>
                <a:gd name="connsiteX0" fmla="*/ 483561 w 483561"/>
                <a:gd name="connsiteY0" fmla="*/ 303481 h 529430"/>
                <a:gd name="connsiteX1" fmla="*/ 4172 w 483561"/>
                <a:gd name="connsiteY1" fmla="*/ 0 h 529430"/>
                <a:gd name="connsiteX0" fmla="*/ 639454 w 639454"/>
                <a:gd name="connsiteY0" fmla="*/ 256184 h 492027"/>
                <a:gd name="connsiteX1" fmla="*/ 2410 w 639454"/>
                <a:gd name="connsiteY1" fmla="*/ 0 h 492027"/>
                <a:gd name="connsiteX0" fmla="*/ 637044 w 637044"/>
                <a:gd name="connsiteY0" fmla="*/ 256184 h 502892"/>
                <a:gd name="connsiteX1" fmla="*/ 0 w 637044"/>
                <a:gd name="connsiteY1" fmla="*/ 0 h 502892"/>
                <a:gd name="connsiteX0" fmla="*/ 637044 w 637044"/>
                <a:gd name="connsiteY0" fmla="*/ 256184 h 464461"/>
                <a:gd name="connsiteX1" fmla="*/ 0 w 637044"/>
                <a:gd name="connsiteY1" fmla="*/ 0 h 46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7044" h="464461">
                  <a:moveTo>
                    <a:pt x="637044" y="256184"/>
                  </a:moveTo>
                  <a:cubicBezTo>
                    <a:pt x="339986" y="739193"/>
                    <a:pt x="44662" y="266443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10800000" flipH="1">
              <a:off x="6048642" y="3784085"/>
              <a:ext cx="1576792" cy="962859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2300140"/>
                <a:gd name="connsiteY0" fmla="*/ 367698 h 395978"/>
                <a:gd name="connsiteX1" fmla="*/ 2300140 w 2300140"/>
                <a:gd name="connsiteY1" fmla="*/ 395978 h 395978"/>
                <a:gd name="connsiteX0" fmla="*/ 0 w 2105587"/>
                <a:gd name="connsiteY0" fmla="*/ 129400 h 1490370"/>
                <a:gd name="connsiteX1" fmla="*/ 2105587 w 2105587"/>
                <a:gd name="connsiteY1" fmla="*/ 1490370 h 1490370"/>
                <a:gd name="connsiteX0" fmla="*/ 44465 w 208093"/>
                <a:gd name="connsiteY0" fmla="*/ 124435 h 1563227"/>
                <a:gd name="connsiteX1" fmla="*/ 39150 w 208093"/>
                <a:gd name="connsiteY1" fmla="*/ 1563227 h 1563227"/>
                <a:gd name="connsiteX0" fmla="*/ 43524 w 215535"/>
                <a:gd name="connsiteY0" fmla="*/ 0 h 1438792"/>
                <a:gd name="connsiteX1" fmla="*/ 38209 w 215535"/>
                <a:gd name="connsiteY1" fmla="*/ 1438792 h 1438792"/>
                <a:gd name="connsiteX0" fmla="*/ 5315 w 332313"/>
                <a:gd name="connsiteY0" fmla="*/ 0 h 1438792"/>
                <a:gd name="connsiteX1" fmla="*/ 0 w 332313"/>
                <a:gd name="connsiteY1" fmla="*/ 1438792 h 1438792"/>
                <a:gd name="connsiteX0" fmla="*/ 44225 w 353782"/>
                <a:gd name="connsiteY0" fmla="*/ 0 h 1458247"/>
                <a:gd name="connsiteX1" fmla="*/ 0 w 353782"/>
                <a:gd name="connsiteY1" fmla="*/ 1458247 h 1458247"/>
                <a:gd name="connsiteX0" fmla="*/ 1471373 w 1561218"/>
                <a:gd name="connsiteY0" fmla="*/ 0 h 663488"/>
                <a:gd name="connsiteX1" fmla="*/ 0 w 1561218"/>
                <a:gd name="connsiteY1" fmla="*/ 663488 h 663488"/>
                <a:gd name="connsiteX0" fmla="*/ 1471373 w 1570892"/>
                <a:gd name="connsiteY0" fmla="*/ 0 h 786531"/>
                <a:gd name="connsiteX1" fmla="*/ 0 w 1570892"/>
                <a:gd name="connsiteY1" fmla="*/ 663488 h 786531"/>
                <a:gd name="connsiteX0" fmla="*/ 1471373 w 1719159"/>
                <a:gd name="connsiteY0" fmla="*/ 0 h 862396"/>
                <a:gd name="connsiteX1" fmla="*/ 0 w 1719159"/>
                <a:gd name="connsiteY1" fmla="*/ 663488 h 862396"/>
                <a:gd name="connsiteX0" fmla="*/ 1471373 w 1717591"/>
                <a:gd name="connsiteY0" fmla="*/ 0 h 987632"/>
                <a:gd name="connsiteX1" fmla="*/ 0 w 1717591"/>
                <a:gd name="connsiteY1" fmla="*/ 663488 h 987632"/>
                <a:gd name="connsiteX0" fmla="*/ 1471373 w 1723968"/>
                <a:gd name="connsiteY0" fmla="*/ 0 h 972449"/>
                <a:gd name="connsiteX1" fmla="*/ 0 w 1723968"/>
                <a:gd name="connsiteY1" fmla="*/ 663488 h 972449"/>
                <a:gd name="connsiteX0" fmla="*/ 1471373 w 1737116"/>
                <a:gd name="connsiteY0" fmla="*/ 0 h 1088904"/>
                <a:gd name="connsiteX1" fmla="*/ 0 w 1737116"/>
                <a:gd name="connsiteY1" fmla="*/ 663488 h 1088904"/>
                <a:gd name="connsiteX0" fmla="*/ 1787567 w 2023433"/>
                <a:gd name="connsiteY0" fmla="*/ 0 h 780265"/>
                <a:gd name="connsiteX1" fmla="*/ 0 w 2023433"/>
                <a:gd name="connsiteY1" fmla="*/ 39645 h 780265"/>
                <a:gd name="connsiteX0" fmla="*/ 1787567 w 1787567"/>
                <a:gd name="connsiteY0" fmla="*/ 0 h 593319"/>
                <a:gd name="connsiteX1" fmla="*/ 0 w 1787567"/>
                <a:gd name="connsiteY1" fmla="*/ 39645 h 593319"/>
                <a:gd name="connsiteX0" fmla="*/ 1787567 w 1787567"/>
                <a:gd name="connsiteY0" fmla="*/ 0 h 589914"/>
                <a:gd name="connsiteX1" fmla="*/ 0 w 1787567"/>
                <a:gd name="connsiteY1" fmla="*/ 39645 h 589914"/>
                <a:gd name="connsiteX0" fmla="*/ 1417077 w 1417077"/>
                <a:gd name="connsiteY0" fmla="*/ 0 h 981355"/>
                <a:gd name="connsiteX1" fmla="*/ 0 w 1417077"/>
                <a:gd name="connsiteY1" fmla="*/ 686031 h 981355"/>
                <a:gd name="connsiteX0" fmla="*/ 1417077 w 1567194"/>
                <a:gd name="connsiteY0" fmla="*/ 0 h 1066767"/>
                <a:gd name="connsiteX1" fmla="*/ 0 w 1567194"/>
                <a:gd name="connsiteY1" fmla="*/ 686031 h 1066767"/>
                <a:gd name="connsiteX0" fmla="*/ 1385546 w 1538221"/>
                <a:gd name="connsiteY0" fmla="*/ 0 h 1056504"/>
                <a:gd name="connsiteX1" fmla="*/ 0 w 1538221"/>
                <a:gd name="connsiteY1" fmla="*/ 670266 h 1056504"/>
                <a:gd name="connsiteX0" fmla="*/ 1385546 w 1529035"/>
                <a:gd name="connsiteY0" fmla="*/ 0 h 965258"/>
                <a:gd name="connsiteX1" fmla="*/ 0 w 1529035"/>
                <a:gd name="connsiteY1" fmla="*/ 670266 h 965258"/>
                <a:gd name="connsiteX0" fmla="*/ 1385546 w 1576792"/>
                <a:gd name="connsiteY0" fmla="*/ 0 h 962859"/>
                <a:gd name="connsiteX1" fmla="*/ 0 w 1576792"/>
                <a:gd name="connsiteY1" fmla="*/ 670266 h 96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792" h="962859">
                  <a:moveTo>
                    <a:pt x="1385546" y="0"/>
                  </a:moveTo>
                  <a:cubicBezTo>
                    <a:pt x="2123635" y="1228917"/>
                    <a:pt x="523714" y="1073113"/>
                    <a:pt x="0" y="670266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7253376" y="3396632"/>
              <a:ext cx="828462" cy="981334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1092 w 836453"/>
                <a:gd name="connsiteY0" fmla="*/ 143407 h 551368"/>
                <a:gd name="connsiteX1" fmla="*/ 40258 w 836453"/>
                <a:gd name="connsiteY1" fmla="*/ 551368 h 551368"/>
                <a:gd name="connsiteX0" fmla="*/ 750834 w 825126"/>
                <a:gd name="connsiteY0" fmla="*/ 180528 h 588489"/>
                <a:gd name="connsiteX1" fmla="*/ 0 w 825126"/>
                <a:gd name="connsiteY1" fmla="*/ 588489 h 588489"/>
                <a:gd name="connsiteX0" fmla="*/ 750834 w 750834"/>
                <a:gd name="connsiteY0" fmla="*/ 51002 h 458963"/>
                <a:gd name="connsiteX1" fmla="*/ 0 w 750834"/>
                <a:gd name="connsiteY1" fmla="*/ 458963 h 458963"/>
                <a:gd name="connsiteX0" fmla="*/ 750834 w 750834"/>
                <a:gd name="connsiteY0" fmla="*/ 12608 h 420569"/>
                <a:gd name="connsiteX1" fmla="*/ 0 w 750834"/>
                <a:gd name="connsiteY1" fmla="*/ 420569 h 420569"/>
                <a:gd name="connsiteX0" fmla="*/ 714620 w 714620"/>
                <a:gd name="connsiteY0" fmla="*/ 13032 h 411940"/>
                <a:gd name="connsiteX1" fmla="*/ 0 w 714620"/>
                <a:gd name="connsiteY1" fmla="*/ 411940 h 411940"/>
                <a:gd name="connsiteX0" fmla="*/ 101721 w 494439"/>
                <a:gd name="connsiteY0" fmla="*/ 4566 h 883308"/>
                <a:gd name="connsiteX1" fmla="*/ 473517 w 494439"/>
                <a:gd name="connsiteY1" fmla="*/ 883308 h 883308"/>
                <a:gd name="connsiteX0" fmla="*/ 298141 w 669937"/>
                <a:gd name="connsiteY0" fmla="*/ 6224 h 884966"/>
                <a:gd name="connsiteX1" fmla="*/ 669937 w 669937"/>
                <a:gd name="connsiteY1" fmla="*/ 884966 h 884966"/>
                <a:gd name="connsiteX0" fmla="*/ 572902 w 944698"/>
                <a:gd name="connsiteY0" fmla="*/ 1468 h 880210"/>
                <a:gd name="connsiteX1" fmla="*/ 944698 w 944698"/>
                <a:gd name="connsiteY1" fmla="*/ 880210 h 880210"/>
                <a:gd name="connsiteX0" fmla="*/ 404572 w 1446324"/>
                <a:gd name="connsiteY0" fmla="*/ 1044 h 1069909"/>
                <a:gd name="connsiteX1" fmla="*/ 1446324 w 1446324"/>
                <a:gd name="connsiteY1" fmla="*/ 1069909 h 1069909"/>
                <a:gd name="connsiteX0" fmla="*/ 0 w 1041752"/>
                <a:gd name="connsiteY0" fmla="*/ 0 h 1068865"/>
                <a:gd name="connsiteX1" fmla="*/ 1041752 w 1041752"/>
                <a:gd name="connsiteY1" fmla="*/ 1068865 h 1068865"/>
                <a:gd name="connsiteX0" fmla="*/ 0 w 1295249"/>
                <a:gd name="connsiteY0" fmla="*/ 764053 h 855395"/>
                <a:gd name="connsiteX1" fmla="*/ 1295249 w 1295249"/>
                <a:gd name="connsiteY1" fmla="*/ 85599 h 855395"/>
                <a:gd name="connsiteX0" fmla="*/ 0 w 1295249"/>
                <a:gd name="connsiteY0" fmla="*/ 678454 h 994240"/>
                <a:gd name="connsiteX1" fmla="*/ 1295249 w 1295249"/>
                <a:gd name="connsiteY1" fmla="*/ 0 h 994240"/>
                <a:gd name="connsiteX0" fmla="*/ 0 w 1277142"/>
                <a:gd name="connsiteY0" fmla="*/ 624133 h 959664"/>
                <a:gd name="connsiteX1" fmla="*/ 1277142 w 1277142"/>
                <a:gd name="connsiteY1" fmla="*/ 0 h 959664"/>
                <a:gd name="connsiteX0" fmla="*/ 646812 w 657398"/>
                <a:gd name="connsiteY0" fmla="*/ 787095 h 1067353"/>
                <a:gd name="connsiteX1" fmla="*/ 95154 w 657398"/>
                <a:gd name="connsiteY1" fmla="*/ 0 h 1067353"/>
                <a:gd name="connsiteX0" fmla="*/ 687795 w 687795"/>
                <a:gd name="connsiteY0" fmla="*/ 787095 h 1079345"/>
                <a:gd name="connsiteX1" fmla="*/ 136137 w 687795"/>
                <a:gd name="connsiteY1" fmla="*/ 0 h 1079345"/>
                <a:gd name="connsiteX0" fmla="*/ 610676 w 610676"/>
                <a:gd name="connsiteY0" fmla="*/ 823309 h 1104885"/>
                <a:gd name="connsiteX1" fmla="*/ 149553 w 610676"/>
                <a:gd name="connsiteY1" fmla="*/ 0 h 1104885"/>
                <a:gd name="connsiteX0" fmla="*/ 668842 w 668842"/>
                <a:gd name="connsiteY0" fmla="*/ 823309 h 1139772"/>
                <a:gd name="connsiteX1" fmla="*/ 207719 w 668842"/>
                <a:gd name="connsiteY1" fmla="*/ 0 h 1139772"/>
                <a:gd name="connsiteX0" fmla="*/ 790547 w 790547"/>
                <a:gd name="connsiteY0" fmla="*/ 497384 h 942417"/>
                <a:gd name="connsiteX1" fmla="*/ 184569 w 790547"/>
                <a:gd name="connsiteY1" fmla="*/ 0 h 942417"/>
                <a:gd name="connsiteX0" fmla="*/ 702988 w 702988"/>
                <a:gd name="connsiteY0" fmla="*/ 497384 h 745743"/>
                <a:gd name="connsiteX1" fmla="*/ 97010 w 702988"/>
                <a:gd name="connsiteY1" fmla="*/ 0 h 745743"/>
                <a:gd name="connsiteX0" fmla="*/ 511585 w 511585"/>
                <a:gd name="connsiteY0" fmla="*/ 0 h 924554"/>
                <a:gd name="connsiteX1" fmla="*/ 127798 w 511585"/>
                <a:gd name="connsiteY1" fmla="*/ 673390 h 924554"/>
                <a:gd name="connsiteX0" fmla="*/ 487401 w 487401"/>
                <a:gd name="connsiteY0" fmla="*/ 0 h 955121"/>
                <a:gd name="connsiteX1" fmla="*/ 103614 w 487401"/>
                <a:gd name="connsiteY1" fmla="*/ 673390 h 955121"/>
                <a:gd name="connsiteX0" fmla="*/ 435535 w 435535"/>
                <a:gd name="connsiteY0" fmla="*/ 0 h 805998"/>
                <a:gd name="connsiteX1" fmla="*/ 111569 w 435535"/>
                <a:gd name="connsiteY1" fmla="*/ 476837 h 805998"/>
                <a:gd name="connsiteX0" fmla="*/ 323966 w 323966"/>
                <a:gd name="connsiteY0" fmla="*/ 0 h 476837"/>
                <a:gd name="connsiteX1" fmla="*/ 0 w 323966"/>
                <a:gd name="connsiteY1" fmla="*/ 476837 h 476837"/>
                <a:gd name="connsiteX0" fmla="*/ 323966 w 323966"/>
                <a:gd name="connsiteY0" fmla="*/ 0 h 476837"/>
                <a:gd name="connsiteX1" fmla="*/ 0 w 323966"/>
                <a:gd name="connsiteY1" fmla="*/ 476837 h 476837"/>
                <a:gd name="connsiteX0" fmla="*/ 828462 w 828462"/>
                <a:gd name="connsiteY0" fmla="*/ 0 h 981334"/>
                <a:gd name="connsiteX1" fmla="*/ 0 w 828462"/>
                <a:gd name="connsiteY1" fmla="*/ 981334 h 981334"/>
                <a:gd name="connsiteX0" fmla="*/ 828462 w 828462"/>
                <a:gd name="connsiteY0" fmla="*/ 0 h 983801"/>
                <a:gd name="connsiteX1" fmla="*/ 0 w 828462"/>
                <a:gd name="connsiteY1" fmla="*/ 981334 h 983801"/>
                <a:gd name="connsiteX0" fmla="*/ 828462 w 828462"/>
                <a:gd name="connsiteY0" fmla="*/ 0 h 981334"/>
                <a:gd name="connsiteX1" fmla="*/ 0 w 828462"/>
                <a:gd name="connsiteY1" fmla="*/ 981334 h 981334"/>
                <a:gd name="connsiteX0" fmla="*/ 828462 w 828462"/>
                <a:gd name="connsiteY0" fmla="*/ 0 h 981334"/>
                <a:gd name="connsiteX1" fmla="*/ 0 w 828462"/>
                <a:gd name="connsiteY1" fmla="*/ 981334 h 981334"/>
                <a:gd name="connsiteX0" fmla="*/ 828462 w 828462"/>
                <a:gd name="connsiteY0" fmla="*/ 0 h 981334"/>
                <a:gd name="connsiteX1" fmla="*/ 0 w 828462"/>
                <a:gd name="connsiteY1" fmla="*/ 981334 h 98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462" h="981334">
                  <a:moveTo>
                    <a:pt x="828462" y="0"/>
                  </a:moveTo>
                  <a:cubicBezTo>
                    <a:pt x="718932" y="404513"/>
                    <a:pt x="372087" y="872809"/>
                    <a:pt x="0" y="981334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57659" y="401322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h</a:t>
            </a:r>
            <a:r>
              <a:rPr lang="en-US" sz="2000" b="1" i="1" dirty="0" smtClean="0">
                <a:sym typeface="Symbol"/>
              </a:rPr>
              <a:t></a:t>
            </a:r>
            <a:endParaRPr lang="en-US" sz="2000" b="1" i="1" dirty="0"/>
          </a:p>
        </p:txBody>
      </p:sp>
      <p:sp>
        <p:nvSpPr>
          <p:cNvPr id="35" name="Freeform 34"/>
          <p:cNvSpPr/>
          <p:nvPr/>
        </p:nvSpPr>
        <p:spPr>
          <a:xfrm flipH="1">
            <a:off x="3050203" y="5139329"/>
            <a:ext cx="1964760" cy="971839"/>
          </a:xfrm>
          <a:custGeom>
            <a:avLst/>
            <a:gdLst>
              <a:gd name="connsiteX0" fmla="*/ 0 w 1932495"/>
              <a:gd name="connsiteY0" fmla="*/ 0 h 56560"/>
              <a:gd name="connsiteX1" fmla="*/ 1932495 w 1932495"/>
              <a:gd name="connsiteY1" fmla="*/ 56560 h 56560"/>
              <a:gd name="connsiteX0" fmla="*/ 0 w 1932495"/>
              <a:gd name="connsiteY0" fmla="*/ 122266 h 178826"/>
              <a:gd name="connsiteX1" fmla="*/ 1932495 w 1932495"/>
              <a:gd name="connsiteY1" fmla="*/ 178826 h 178826"/>
              <a:gd name="connsiteX0" fmla="*/ 0 w 1838227"/>
              <a:gd name="connsiteY0" fmla="*/ 115678 h 181665"/>
              <a:gd name="connsiteX1" fmla="*/ 1838227 w 1838227"/>
              <a:gd name="connsiteY1" fmla="*/ 181665 h 181665"/>
              <a:gd name="connsiteX0" fmla="*/ 0 w 1838227"/>
              <a:gd name="connsiteY0" fmla="*/ 157051 h 223038"/>
              <a:gd name="connsiteX1" fmla="*/ 1838227 w 1838227"/>
              <a:gd name="connsiteY1" fmla="*/ 223038 h 223038"/>
              <a:gd name="connsiteX0" fmla="*/ 0 w 1838227"/>
              <a:gd name="connsiteY0" fmla="*/ 172995 h 238982"/>
              <a:gd name="connsiteX1" fmla="*/ 1838227 w 1838227"/>
              <a:gd name="connsiteY1" fmla="*/ 238982 h 238982"/>
              <a:gd name="connsiteX0" fmla="*/ 0 w 1800520"/>
              <a:gd name="connsiteY0" fmla="*/ 189057 h 226763"/>
              <a:gd name="connsiteX1" fmla="*/ 1800520 w 1800520"/>
              <a:gd name="connsiteY1" fmla="*/ 226763 h 226763"/>
              <a:gd name="connsiteX0" fmla="*/ 0 w 1904215"/>
              <a:gd name="connsiteY0" fmla="*/ 153186 h 256879"/>
              <a:gd name="connsiteX1" fmla="*/ 1904215 w 1904215"/>
              <a:gd name="connsiteY1" fmla="*/ 256879 h 256879"/>
              <a:gd name="connsiteX0" fmla="*/ 0 w 1904215"/>
              <a:gd name="connsiteY0" fmla="*/ 292149 h 395842"/>
              <a:gd name="connsiteX1" fmla="*/ 1904215 w 1904215"/>
              <a:gd name="connsiteY1" fmla="*/ 395842 h 395842"/>
              <a:gd name="connsiteX0" fmla="*/ 0 w 1970202"/>
              <a:gd name="connsiteY0" fmla="*/ 314022 h 361155"/>
              <a:gd name="connsiteX1" fmla="*/ 1970202 w 1970202"/>
              <a:gd name="connsiteY1" fmla="*/ 361155 h 361155"/>
              <a:gd name="connsiteX0" fmla="*/ 0 w 1970202"/>
              <a:gd name="connsiteY0" fmla="*/ 463035 h 510168"/>
              <a:gd name="connsiteX1" fmla="*/ 1970202 w 1970202"/>
              <a:gd name="connsiteY1" fmla="*/ 510168 h 510168"/>
              <a:gd name="connsiteX0" fmla="*/ 0 w 1970202"/>
              <a:gd name="connsiteY0" fmla="*/ 517348 h 564481"/>
              <a:gd name="connsiteX1" fmla="*/ 1970202 w 1970202"/>
              <a:gd name="connsiteY1" fmla="*/ 564481 h 564481"/>
              <a:gd name="connsiteX0" fmla="*/ 0 w 1046375"/>
              <a:gd name="connsiteY0" fmla="*/ 512590 h 569150"/>
              <a:gd name="connsiteX1" fmla="*/ 1046375 w 1046375"/>
              <a:gd name="connsiteY1" fmla="*/ 569150 h 569150"/>
              <a:gd name="connsiteX0" fmla="*/ 0 w 1046375"/>
              <a:gd name="connsiteY0" fmla="*/ 362902 h 419462"/>
              <a:gd name="connsiteX1" fmla="*/ 1046375 w 1046375"/>
              <a:gd name="connsiteY1" fmla="*/ 419462 h 419462"/>
              <a:gd name="connsiteX0" fmla="*/ 0 w 1046375"/>
              <a:gd name="connsiteY0" fmla="*/ 262776 h 319336"/>
              <a:gd name="connsiteX1" fmla="*/ 1046375 w 1046375"/>
              <a:gd name="connsiteY1" fmla="*/ 319336 h 319336"/>
              <a:gd name="connsiteX0" fmla="*/ 0 w 1046375"/>
              <a:gd name="connsiteY0" fmla="*/ 294583 h 351143"/>
              <a:gd name="connsiteX1" fmla="*/ 1046375 w 1046375"/>
              <a:gd name="connsiteY1" fmla="*/ 351143 h 351143"/>
              <a:gd name="connsiteX0" fmla="*/ 0 w 2224726"/>
              <a:gd name="connsiteY0" fmla="*/ 303313 h 341020"/>
              <a:gd name="connsiteX1" fmla="*/ 2224726 w 2224726"/>
              <a:gd name="connsiteY1" fmla="*/ 341020 h 341020"/>
              <a:gd name="connsiteX0" fmla="*/ 0 w 2224726"/>
              <a:gd name="connsiteY0" fmla="*/ 363692 h 401399"/>
              <a:gd name="connsiteX1" fmla="*/ 2224726 w 2224726"/>
              <a:gd name="connsiteY1" fmla="*/ 401399 h 401399"/>
              <a:gd name="connsiteX0" fmla="*/ 0 w 1102937"/>
              <a:gd name="connsiteY0" fmla="*/ 367698 h 395978"/>
              <a:gd name="connsiteX1" fmla="*/ 1102937 w 1102937"/>
              <a:gd name="connsiteY1" fmla="*/ 395978 h 395978"/>
              <a:gd name="connsiteX0" fmla="*/ 0 w 1102937"/>
              <a:gd name="connsiteY0" fmla="*/ 296986 h 325266"/>
              <a:gd name="connsiteX1" fmla="*/ 1102937 w 1102937"/>
              <a:gd name="connsiteY1" fmla="*/ 325266 h 325266"/>
              <a:gd name="connsiteX0" fmla="*/ 0 w 970962"/>
              <a:gd name="connsiteY0" fmla="*/ 301659 h 320513"/>
              <a:gd name="connsiteX1" fmla="*/ 970962 w 970962"/>
              <a:gd name="connsiteY1" fmla="*/ 320513 h 320513"/>
              <a:gd name="connsiteX0" fmla="*/ 0 w 970962"/>
              <a:gd name="connsiteY0" fmla="*/ 284249 h 303103"/>
              <a:gd name="connsiteX1" fmla="*/ 970962 w 970962"/>
              <a:gd name="connsiteY1" fmla="*/ 303103 h 303103"/>
              <a:gd name="connsiteX0" fmla="*/ 0 w 970962"/>
              <a:gd name="connsiteY0" fmla="*/ 269854 h 288708"/>
              <a:gd name="connsiteX1" fmla="*/ 970962 w 970962"/>
              <a:gd name="connsiteY1" fmla="*/ 288708 h 288708"/>
              <a:gd name="connsiteX0" fmla="*/ 791092 w 836453"/>
              <a:gd name="connsiteY0" fmla="*/ 143407 h 551368"/>
              <a:gd name="connsiteX1" fmla="*/ 40258 w 836453"/>
              <a:gd name="connsiteY1" fmla="*/ 551368 h 551368"/>
              <a:gd name="connsiteX0" fmla="*/ 750834 w 825126"/>
              <a:gd name="connsiteY0" fmla="*/ 180528 h 588489"/>
              <a:gd name="connsiteX1" fmla="*/ 0 w 825126"/>
              <a:gd name="connsiteY1" fmla="*/ 588489 h 588489"/>
              <a:gd name="connsiteX0" fmla="*/ 750834 w 750834"/>
              <a:gd name="connsiteY0" fmla="*/ 51002 h 458963"/>
              <a:gd name="connsiteX1" fmla="*/ 0 w 750834"/>
              <a:gd name="connsiteY1" fmla="*/ 458963 h 458963"/>
              <a:gd name="connsiteX0" fmla="*/ 750834 w 750834"/>
              <a:gd name="connsiteY0" fmla="*/ 12608 h 420569"/>
              <a:gd name="connsiteX1" fmla="*/ 0 w 750834"/>
              <a:gd name="connsiteY1" fmla="*/ 420569 h 420569"/>
              <a:gd name="connsiteX0" fmla="*/ 714620 w 714620"/>
              <a:gd name="connsiteY0" fmla="*/ 13032 h 411940"/>
              <a:gd name="connsiteX1" fmla="*/ 0 w 714620"/>
              <a:gd name="connsiteY1" fmla="*/ 411940 h 411940"/>
              <a:gd name="connsiteX0" fmla="*/ 101721 w 494439"/>
              <a:gd name="connsiteY0" fmla="*/ 4566 h 883308"/>
              <a:gd name="connsiteX1" fmla="*/ 473517 w 494439"/>
              <a:gd name="connsiteY1" fmla="*/ 883308 h 883308"/>
              <a:gd name="connsiteX0" fmla="*/ 298141 w 669937"/>
              <a:gd name="connsiteY0" fmla="*/ 6224 h 884966"/>
              <a:gd name="connsiteX1" fmla="*/ 669937 w 669937"/>
              <a:gd name="connsiteY1" fmla="*/ 884966 h 884966"/>
              <a:gd name="connsiteX0" fmla="*/ 572902 w 944698"/>
              <a:gd name="connsiteY0" fmla="*/ 1468 h 880210"/>
              <a:gd name="connsiteX1" fmla="*/ 944698 w 944698"/>
              <a:gd name="connsiteY1" fmla="*/ 880210 h 880210"/>
              <a:gd name="connsiteX0" fmla="*/ 404572 w 1446324"/>
              <a:gd name="connsiteY0" fmla="*/ 1044 h 1069909"/>
              <a:gd name="connsiteX1" fmla="*/ 1446324 w 1446324"/>
              <a:gd name="connsiteY1" fmla="*/ 1069909 h 1069909"/>
              <a:gd name="connsiteX0" fmla="*/ 0 w 1041752"/>
              <a:gd name="connsiteY0" fmla="*/ 0 h 1068865"/>
              <a:gd name="connsiteX1" fmla="*/ 1041752 w 1041752"/>
              <a:gd name="connsiteY1" fmla="*/ 1068865 h 1068865"/>
              <a:gd name="connsiteX0" fmla="*/ 0 w 1295249"/>
              <a:gd name="connsiteY0" fmla="*/ 764053 h 855395"/>
              <a:gd name="connsiteX1" fmla="*/ 1295249 w 1295249"/>
              <a:gd name="connsiteY1" fmla="*/ 85599 h 855395"/>
              <a:gd name="connsiteX0" fmla="*/ 0 w 1295249"/>
              <a:gd name="connsiteY0" fmla="*/ 678454 h 994240"/>
              <a:gd name="connsiteX1" fmla="*/ 1295249 w 1295249"/>
              <a:gd name="connsiteY1" fmla="*/ 0 h 994240"/>
              <a:gd name="connsiteX0" fmla="*/ 0 w 1277142"/>
              <a:gd name="connsiteY0" fmla="*/ 624133 h 959664"/>
              <a:gd name="connsiteX1" fmla="*/ 1277142 w 1277142"/>
              <a:gd name="connsiteY1" fmla="*/ 0 h 959664"/>
              <a:gd name="connsiteX0" fmla="*/ 646812 w 657398"/>
              <a:gd name="connsiteY0" fmla="*/ 787095 h 1067353"/>
              <a:gd name="connsiteX1" fmla="*/ 95154 w 657398"/>
              <a:gd name="connsiteY1" fmla="*/ 0 h 1067353"/>
              <a:gd name="connsiteX0" fmla="*/ 687795 w 687795"/>
              <a:gd name="connsiteY0" fmla="*/ 787095 h 1079345"/>
              <a:gd name="connsiteX1" fmla="*/ 136137 w 687795"/>
              <a:gd name="connsiteY1" fmla="*/ 0 h 1079345"/>
              <a:gd name="connsiteX0" fmla="*/ 610676 w 610676"/>
              <a:gd name="connsiteY0" fmla="*/ 823309 h 1104885"/>
              <a:gd name="connsiteX1" fmla="*/ 149553 w 610676"/>
              <a:gd name="connsiteY1" fmla="*/ 0 h 1104885"/>
              <a:gd name="connsiteX0" fmla="*/ 668842 w 668842"/>
              <a:gd name="connsiteY0" fmla="*/ 823309 h 1139772"/>
              <a:gd name="connsiteX1" fmla="*/ 207719 w 668842"/>
              <a:gd name="connsiteY1" fmla="*/ 0 h 1139772"/>
              <a:gd name="connsiteX0" fmla="*/ 790547 w 790547"/>
              <a:gd name="connsiteY0" fmla="*/ 497384 h 942417"/>
              <a:gd name="connsiteX1" fmla="*/ 184569 w 790547"/>
              <a:gd name="connsiteY1" fmla="*/ 0 h 942417"/>
              <a:gd name="connsiteX0" fmla="*/ 702988 w 702988"/>
              <a:gd name="connsiteY0" fmla="*/ 497384 h 745743"/>
              <a:gd name="connsiteX1" fmla="*/ 97010 w 702988"/>
              <a:gd name="connsiteY1" fmla="*/ 0 h 745743"/>
              <a:gd name="connsiteX0" fmla="*/ 1835269 w 1835269"/>
              <a:gd name="connsiteY0" fmla="*/ 0 h 741074"/>
              <a:gd name="connsiteX1" fmla="*/ 41425 w 1835269"/>
              <a:gd name="connsiteY1" fmla="*/ 442654 h 741074"/>
              <a:gd name="connsiteX0" fmla="*/ 1836471 w 1836471"/>
              <a:gd name="connsiteY0" fmla="*/ 0 h 878881"/>
              <a:gd name="connsiteX1" fmla="*/ 42627 w 1836471"/>
              <a:gd name="connsiteY1" fmla="*/ 442654 h 878881"/>
              <a:gd name="connsiteX0" fmla="*/ 1793844 w 1793844"/>
              <a:gd name="connsiteY0" fmla="*/ 0 h 900569"/>
              <a:gd name="connsiteX1" fmla="*/ 0 w 1793844"/>
              <a:gd name="connsiteY1" fmla="*/ 442654 h 900569"/>
              <a:gd name="connsiteX0" fmla="*/ 1973306 w 1973306"/>
              <a:gd name="connsiteY0" fmla="*/ 0 h 879633"/>
              <a:gd name="connsiteX1" fmla="*/ 0 w 1973306"/>
              <a:gd name="connsiteY1" fmla="*/ 408471 h 879633"/>
              <a:gd name="connsiteX0" fmla="*/ 1939123 w 1939123"/>
              <a:gd name="connsiteY0" fmla="*/ 0 h 911215"/>
              <a:gd name="connsiteX1" fmla="*/ 0 w 1939123"/>
              <a:gd name="connsiteY1" fmla="*/ 459745 h 911215"/>
              <a:gd name="connsiteX0" fmla="*/ 1939123 w 1939123"/>
              <a:gd name="connsiteY0" fmla="*/ 0 h 883566"/>
              <a:gd name="connsiteX1" fmla="*/ 0 w 1939123"/>
              <a:gd name="connsiteY1" fmla="*/ 459745 h 883566"/>
              <a:gd name="connsiteX0" fmla="*/ 1964760 w 1964760"/>
              <a:gd name="connsiteY0" fmla="*/ 0 h 946502"/>
              <a:gd name="connsiteX1" fmla="*/ 0 w 1964760"/>
              <a:gd name="connsiteY1" fmla="*/ 553749 h 946502"/>
              <a:gd name="connsiteX0" fmla="*/ 1964760 w 1964760"/>
              <a:gd name="connsiteY0" fmla="*/ 0 h 971838"/>
              <a:gd name="connsiteX1" fmla="*/ 0 w 1964760"/>
              <a:gd name="connsiteY1" fmla="*/ 553749 h 9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4760" h="971838">
                <a:moveTo>
                  <a:pt x="1964760" y="0"/>
                </a:moveTo>
                <a:cubicBezTo>
                  <a:pt x="1752018" y="1042871"/>
                  <a:pt x="544476" y="1276817"/>
                  <a:pt x="0" y="553749"/>
                </a:cubicBezTo>
              </a:path>
            </a:pathLst>
          </a:custGeom>
          <a:noFill/>
          <a:ln>
            <a:solidFill>
              <a:srgbClr val="FF33CC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056091" y="4791446"/>
            <a:ext cx="556827" cy="844031"/>
          </a:xfrm>
          <a:custGeom>
            <a:avLst/>
            <a:gdLst>
              <a:gd name="connsiteX0" fmla="*/ 0 w 1932495"/>
              <a:gd name="connsiteY0" fmla="*/ 0 h 56560"/>
              <a:gd name="connsiteX1" fmla="*/ 1932495 w 1932495"/>
              <a:gd name="connsiteY1" fmla="*/ 56560 h 56560"/>
              <a:gd name="connsiteX0" fmla="*/ 0 w 1932495"/>
              <a:gd name="connsiteY0" fmla="*/ 122266 h 178826"/>
              <a:gd name="connsiteX1" fmla="*/ 1932495 w 1932495"/>
              <a:gd name="connsiteY1" fmla="*/ 178826 h 178826"/>
              <a:gd name="connsiteX0" fmla="*/ 0 w 1838227"/>
              <a:gd name="connsiteY0" fmla="*/ 115678 h 181665"/>
              <a:gd name="connsiteX1" fmla="*/ 1838227 w 1838227"/>
              <a:gd name="connsiteY1" fmla="*/ 181665 h 181665"/>
              <a:gd name="connsiteX0" fmla="*/ 0 w 1838227"/>
              <a:gd name="connsiteY0" fmla="*/ 157051 h 223038"/>
              <a:gd name="connsiteX1" fmla="*/ 1838227 w 1838227"/>
              <a:gd name="connsiteY1" fmla="*/ 223038 h 223038"/>
              <a:gd name="connsiteX0" fmla="*/ 0 w 1838227"/>
              <a:gd name="connsiteY0" fmla="*/ 172995 h 238982"/>
              <a:gd name="connsiteX1" fmla="*/ 1838227 w 1838227"/>
              <a:gd name="connsiteY1" fmla="*/ 238982 h 238982"/>
              <a:gd name="connsiteX0" fmla="*/ 0 w 1800520"/>
              <a:gd name="connsiteY0" fmla="*/ 189057 h 226763"/>
              <a:gd name="connsiteX1" fmla="*/ 1800520 w 1800520"/>
              <a:gd name="connsiteY1" fmla="*/ 226763 h 226763"/>
              <a:gd name="connsiteX0" fmla="*/ 0 w 1904215"/>
              <a:gd name="connsiteY0" fmla="*/ 153186 h 256879"/>
              <a:gd name="connsiteX1" fmla="*/ 1904215 w 1904215"/>
              <a:gd name="connsiteY1" fmla="*/ 256879 h 256879"/>
              <a:gd name="connsiteX0" fmla="*/ 0 w 1904215"/>
              <a:gd name="connsiteY0" fmla="*/ 292149 h 395842"/>
              <a:gd name="connsiteX1" fmla="*/ 1904215 w 1904215"/>
              <a:gd name="connsiteY1" fmla="*/ 395842 h 395842"/>
              <a:gd name="connsiteX0" fmla="*/ 0 w 1970202"/>
              <a:gd name="connsiteY0" fmla="*/ 314022 h 361155"/>
              <a:gd name="connsiteX1" fmla="*/ 1970202 w 1970202"/>
              <a:gd name="connsiteY1" fmla="*/ 361155 h 361155"/>
              <a:gd name="connsiteX0" fmla="*/ 0 w 1970202"/>
              <a:gd name="connsiteY0" fmla="*/ 463035 h 510168"/>
              <a:gd name="connsiteX1" fmla="*/ 1970202 w 1970202"/>
              <a:gd name="connsiteY1" fmla="*/ 510168 h 510168"/>
              <a:gd name="connsiteX0" fmla="*/ 0 w 1970202"/>
              <a:gd name="connsiteY0" fmla="*/ 517348 h 564481"/>
              <a:gd name="connsiteX1" fmla="*/ 1970202 w 1970202"/>
              <a:gd name="connsiteY1" fmla="*/ 564481 h 564481"/>
              <a:gd name="connsiteX0" fmla="*/ 0 w 1876199"/>
              <a:gd name="connsiteY0" fmla="*/ 581720 h 581720"/>
              <a:gd name="connsiteX1" fmla="*/ 1876199 w 1876199"/>
              <a:gd name="connsiteY1" fmla="*/ 509212 h 581720"/>
              <a:gd name="connsiteX0" fmla="*/ 277618 w 418675"/>
              <a:gd name="connsiteY0" fmla="*/ 1063978 h 1063978"/>
              <a:gd name="connsiteX1" fmla="*/ 213921 w 418675"/>
              <a:gd name="connsiteY1" fmla="*/ 307806 h 1063978"/>
              <a:gd name="connsiteX0" fmla="*/ 411244 w 411244"/>
              <a:gd name="connsiteY0" fmla="*/ 995263 h 995263"/>
              <a:gd name="connsiteX1" fmla="*/ 347547 w 411244"/>
              <a:gd name="connsiteY1" fmla="*/ 239091 h 995263"/>
              <a:gd name="connsiteX0" fmla="*/ 365968 w 365968"/>
              <a:gd name="connsiteY0" fmla="*/ 767311 h 767311"/>
              <a:gd name="connsiteX1" fmla="*/ 302271 w 365968"/>
              <a:gd name="connsiteY1" fmla="*/ 11139 h 767311"/>
              <a:gd name="connsiteX0" fmla="*/ 360059 w 360059"/>
              <a:gd name="connsiteY0" fmla="*/ 708415 h 708415"/>
              <a:gd name="connsiteX1" fmla="*/ 304907 w 360059"/>
              <a:gd name="connsiteY1" fmla="*/ 12064 h 708415"/>
              <a:gd name="connsiteX0" fmla="*/ 318735 w 318735"/>
              <a:gd name="connsiteY0" fmla="*/ 762268 h 762268"/>
              <a:gd name="connsiteX1" fmla="*/ 263583 w 318735"/>
              <a:gd name="connsiteY1" fmla="*/ 65917 h 762268"/>
              <a:gd name="connsiteX0" fmla="*/ 409215 w 409215"/>
              <a:gd name="connsiteY0" fmla="*/ 756740 h 756740"/>
              <a:gd name="connsiteX1" fmla="*/ 354063 w 409215"/>
              <a:gd name="connsiteY1" fmla="*/ 60389 h 756740"/>
              <a:gd name="connsiteX0" fmla="*/ 475076 w 475076"/>
              <a:gd name="connsiteY0" fmla="*/ 696351 h 696351"/>
              <a:gd name="connsiteX1" fmla="*/ 419924 w 475076"/>
              <a:gd name="connsiteY1" fmla="*/ 0 h 696351"/>
              <a:gd name="connsiteX0" fmla="*/ 555426 w 555426"/>
              <a:gd name="connsiteY0" fmla="*/ 696351 h 696402"/>
              <a:gd name="connsiteX1" fmla="*/ 500274 w 555426"/>
              <a:gd name="connsiteY1" fmla="*/ 0 h 696402"/>
              <a:gd name="connsiteX0" fmla="*/ 552165 w 552165"/>
              <a:gd name="connsiteY0" fmla="*/ 696534 h 696580"/>
              <a:gd name="connsiteX1" fmla="*/ 497013 w 552165"/>
              <a:gd name="connsiteY1" fmla="*/ 183 h 696580"/>
              <a:gd name="connsiteX0" fmla="*/ 561002 w 561002"/>
              <a:gd name="connsiteY0" fmla="*/ 653817 h 653866"/>
              <a:gd name="connsiteX1" fmla="*/ 488759 w 561002"/>
              <a:gd name="connsiteY1" fmla="*/ 195 h 653866"/>
              <a:gd name="connsiteX0" fmla="*/ 552165 w 552165"/>
              <a:gd name="connsiteY0" fmla="*/ 730709 h 730753"/>
              <a:gd name="connsiteX1" fmla="*/ 497014 w 552165"/>
              <a:gd name="connsiteY1" fmla="*/ 174 h 730753"/>
              <a:gd name="connsiteX0" fmla="*/ 552165 w 552165"/>
              <a:gd name="connsiteY0" fmla="*/ 774100 h 774133"/>
              <a:gd name="connsiteX1" fmla="*/ 497014 w 552165"/>
              <a:gd name="connsiteY1" fmla="*/ 43565 h 774133"/>
              <a:gd name="connsiteX0" fmla="*/ 556827 w 556827"/>
              <a:gd name="connsiteY0" fmla="*/ 844000 h 844031"/>
              <a:gd name="connsiteX1" fmla="*/ 492622 w 556827"/>
              <a:gd name="connsiteY1" fmla="*/ 41038 h 84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6827" h="844031">
                <a:moveTo>
                  <a:pt x="556827" y="844000"/>
                </a:moveTo>
                <a:cubicBezTo>
                  <a:pt x="-174263" y="850695"/>
                  <a:pt x="-174803" y="-220094"/>
                  <a:pt x="492622" y="41038"/>
                </a:cubicBezTo>
              </a:path>
            </a:pathLst>
          </a:custGeom>
          <a:noFill/>
          <a:ln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flipV="1">
            <a:off x="3284153" y="4306657"/>
            <a:ext cx="429503" cy="498899"/>
          </a:xfrm>
          <a:custGeom>
            <a:avLst/>
            <a:gdLst>
              <a:gd name="connsiteX0" fmla="*/ 0 w 1932495"/>
              <a:gd name="connsiteY0" fmla="*/ 0 h 56560"/>
              <a:gd name="connsiteX1" fmla="*/ 1932495 w 1932495"/>
              <a:gd name="connsiteY1" fmla="*/ 56560 h 56560"/>
              <a:gd name="connsiteX0" fmla="*/ 0 w 1932495"/>
              <a:gd name="connsiteY0" fmla="*/ 122266 h 178826"/>
              <a:gd name="connsiteX1" fmla="*/ 1932495 w 1932495"/>
              <a:gd name="connsiteY1" fmla="*/ 178826 h 178826"/>
              <a:gd name="connsiteX0" fmla="*/ 0 w 1838227"/>
              <a:gd name="connsiteY0" fmla="*/ 115678 h 181665"/>
              <a:gd name="connsiteX1" fmla="*/ 1838227 w 1838227"/>
              <a:gd name="connsiteY1" fmla="*/ 181665 h 181665"/>
              <a:gd name="connsiteX0" fmla="*/ 0 w 1838227"/>
              <a:gd name="connsiteY0" fmla="*/ 157051 h 223038"/>
              <a:gd name="connsiteX1" fmla="*/ 1838227 w 1838227"/>
              <a:gd name="connsiteY1" fmla="*/ 223038 h 223038"/>
              <a:gd name="connsiteX0" fmla="*/ 0 w 1838227"/>
              <a:gd name="connsiteY0" fmla="*/ 172995 h 238982"/>
              <a:gd name="connsiteX1" fmla="*/ 1838227 w 1838227"/>
              <a:gd name="connsiteY1" fmla="*/ 238982 h 238982"/>
              <a:gd name="connsiteX0" fmla="*/ 0 w 1800520"/>
              <a:gd name="connsiteY0" fmla="*/ 189057 h 226763"/>
              <a:gd name="connsiteX1" fmla="*/ 1800520 w 1800520"/>
              <a:gd name="connsiteY1" fmla="*/ 226763 h 226763"/>
              <a:gd name="connsiteX0" fmla="*/ 0 w 1904215"/>
              <a:gd name="connsiteY0" fmla="*/ 153186 h 256879"/>
              <a:gd name="connsiteX1" fmla="*/ 1904215 w 1904215"/>
              <a:gd name="connsiteY1" fmla="*/ 256879 h 256879"/>
              <a:gd name="connsiteX0" fmla="*/ 0 w 1904215"/>
              <a:gd name="connsiteY0" fmla="*/ 292149 h 395842"/>
              <a:gd name="connsiteX1" fmla="*/ 1904215 w 1904215"/>
              <a:gd name="connsiteY1" fmla="*/ 395842 h 395842"/>
              <a:gd name="connsiteX0" fmla="*/ 0 w 1970202"/>
              <a:gd name="connsiteY0" fmla="*/ 314022 h 361155"/>
              <a:gd name="connsiteX1" fmla="*/ 1970202 w 1970202"/>
              <a:gd name="connsiteY1" fmla="*/ 361155 h 361155"/>
              <a:gd name="connsiteX0" fmla="*/ 0 w 1970202"/>
              <a:gd name="connsiteY0" fmla="*/ 463035 h 510168"/>
              <a:gd name="connsiteX1" fmla="*/ 1970202 w 1970202"/>
              <a:gd name="connsiteY1" fmla="*/ 510168 h 510168"/>
              <a:gd name="connsiteX0" fmla="*/ 0 w 1970202"/>
              <a:gd name="connsiteY0" fmla="*/ 517348 h 564481"/>
              <a:gd name="connsiteX1" fmla="*/ 1970202 w 1970202"/>
              <a:gd name="connsiteY1" fmla="*/ 564481 h 564481"/>
              <a:gd name="connsiteX0" fmla="*/ 0 w 876692"/>
              <a:gd name="connsiteY0" fmla="*/ 546870 h 546870"/>
              <a:gd name="connsiteX1" fmla="*/ 876692 w 876692"/>
              <a:gd name="connsiteY1" fmla="*/ 537443 h 546870"/>
              <a:gd name="connsiteX0" fmla="*/ 0 w 876692"/>
              <a:gd name="connsiteY0" fmla="*/ 367332 h 367332"/>
              <a:gd name="connsiteX1" fmla="*/ 876692 w 876692"/>
              <a:gd name="connsiteY1" fmla="*/ 357905 h 367332"/>
              <a:gd name="connsiteX0" fmla="*/ 0 w 848411"/>
              <a:gd name="connsiteY0" fmla="*/ 367332 h 367332"/>
              <a:gd name="connsiteX1" fmla="*/ 848411 w 848411"/>
              <a:gd name="connsiteY1" fmla="*/ 357905 h 367332"/>
              <a:gd name="connsiteX0" fmla="*/ 0 w 848411"/>
              <a:gd name="connsiteY0" fmla="*/ 335238 h 335238"/>
              <a:gd name="connsiteX1" fmla="*/ 848411 w 848411"/>
              <a:gd name="connsiteY1" fmla="*/ 325811 h 335238"/>
              <a:gd name="connsiteX0" fmla="*/ 0 w 716436"/>
              <a:gd name="connsiteY0" fmla="*/ 615398 h 615398"/>
              <a:gd name="connsiteX1" fmla="*/ 716436 w 716436"/>
              <a:gd name="connsiteY1" fmla="*/ 125204 h 615398"/>
              <a:gd name="connsiteX0" fmla="*/ 0 w 716436"/>
              <a:gd name="connsiteY0" fmla="*/ 490194 h 490194"/>
              <a:gd name="connsiteX1" fmla="*/ 716436 w 716436"/>
              <a:gd name="connsiteY1" fmla="*/ 0 h 490194"/>
              <a:gd name="connsiteX0" fmla="*/ 0 w 716436"/>
              <a:gd name="connsiteY0" fmla="*/ 490194 h 490194"/>
              <a:gd name="connsiteX1" fmla="*/ 716436 w 716436"/>
              <a:gd name="connsiteY1" fmla="*/ 0 h 490194"/>
              <a:gd name="connsiteX0" fmla="*/ 0 w 853169"/>
              <a:gd name="connsiteY0" fmla="*/ 678202 h 678202"/>
              <a:gd name="connsiteX1" fmla="*/ 853169 w 853169"/>
              <a:gd name="connsiteY1" fmla="*/ 0 h 678202"/>
              <a:gd name="connsiteX0" fmla="*/ 0 w 853169"/>
              <a:gd name="connsiteY0" fmla="*/ 678202 h 678202"/>
              <a:gd name="connsiteX1" fmla="*/ 853169 w 853169"/>
              <a:gd name="connsiteY1" fmla="*/ 0 h 678202"/>
              <a:gd name="connsiteX0" fmla="*/ 0 w 331876"/>
              <a:gd name="connsiteY0" fmla="*/ 541469 h 541469"/>
              <a:gd name="connsiteX1" fmla="*/ 331876 w 331876"/>
              <a:gd name="connsiteY1" fmla="*/ 0 h 541469"/>
              <a:gd name="connsiteX0" fmla="*/ 0 w 331876"/>
              <a:gd name="connsiteY0" fmla="*/ 541469 h 541469"/>
              <a:gd name="connsiteX1" fmla="*/ 331876 w 331876"/>
              <a:gd name="connsiteY1" fmla="*/ 0 h 541469"/>
              <a:gd name="connsiteX0" fmla="*/ 0 w 263510"/>
              <a:gd name="connsiteY0" fmla="*/ 626927 h 626927"/>
              <a:gd name="connsiteX1" fmla="*/ 263510 w 263510"/>
              <a:gd name="connsiteY1" fmla="*/ 0 h 626927"/>
              <a:gd name="connsiteX0" fmla="*/ 41459 w 304969"/>
              <a:gd name="connsiteY0" fmla="*/ 627603 h 627603"/>
              <a:gd name="connsiteX1" fmla="*/ 304969 w 304969"/>
              <a:gd name="connsiteY1" fmla="*/ 676 h 627603"/>
              <a:gd name="connsiteX0" fmla="*/ 19186 w 325425"/>
              <a:gd name="connsiteY0" fmla="*/ 516738 h 516738"/>
              <a:gd name="connsiteX1" fmla="*/ 325425 w 325425"/>
              <a:gd name="connsiteY1" fmla="*/ 907 h 516738"/>
              <a:gd name="connsiteX0" fmla="*/ 6881 w 313120"/>
              <a:gd name="connsiteY0" fmla="*/ 515831 h 515831"/>
              <a:gd name="connsiteX1" fmla="*/ 313120 w 313120"/>
              <a:gd name="connsiteY1" fmla="*/ 0 h 515831"/>
              <a:gd name="connsiteX0" fmla="*/ 78538 w 384777"/>
              <a:gd name="connsiteY0" fmla="*/ 515831 h 515831"/>
              <a:gd name="connsiteX1" fmla="*/ 384777 w 384777"/>
              <a:gd name="connsiteY1" fmla="*/ 0 h 515831"/>
              <a:gd name="connsiteX0" fmla="*/ 56481 w 362720"/>
              <a:gd name="connsiteY0" fmla="*/ 515831 h 515831"/>
              <a:gd name="connsiteX1" fmla="*/ 362720 w 362720"/>
              <a:gd name="connsiteY1" fmla="*/ 0 h 515831"/>
              <a:gd name="connsiteX0" fmla="*/ 22620 w 328859"/>
              <a:gd name="connsiteY0" fmla="*/ 515831 h 515831"/>
              <a:gd name="connsiteX1" fmla="*/ 328859 w 328859"/>
              <a:gd name="connsiteY1" fmla="*/ 0 h 515831"/>
              <a:gd name="connsiteX0" fmla="*/ 389573 w 389573"/>
              <a:gd name="connsiteY0" fmla="*/ 498898 h 498898"/>
              <a:gd name="connsiteX1" fmla="*/ 111612 w 389573"/>
              <a:gd name="connsiteY1" fmla="*/ 0 h 498898"/>
              <a:gd name="connsiteX0" fmla="*/ 429503 w 429503"/>
              <a:gd name="connsiteY0" fmla="*/ 498898 h 498898"/>
              <a:gd name="connsiteX1" fmla="*/ 151542 w 429503"/>
              <a:gd name="connsiteY1" fmla="*/ 0 h 4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9503" h="498898">
                <a:moveTo>
                  <a:pt x="429503" y="498898"/>
                </a:moveTo>
                <a:cubicBezTo>
                  <a:pt x="124993" y="416348"/>
                  <a:pt x="-197485" y="91274"/>
                  <a:pt x="151542" y="0"/>
                </a:cubicBezTo>
              </a:path>
            </a:pathLst>
          </a:custGeom>
          <a:noFill/>
          <a:ln>
            <a:solidFill>
              <a:srgbClr val="FF33CC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630232" y="3246435"/>
            <a:ext cx="599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Fe</a:t>
            </a:r>
            <a:r>
              <a:rPr lang="en-US" sz="2000" b="1" baseline="30000" dirty="0" smtClean="0"/>
              <a:t>3+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630232" y="3959615"/>
            <a:ext cx="599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Fe</a:t>
            </a:r>
            <a:r>
              <a:rPr lang="en-US" sz="2000" b="1" baseline="30000" dirty="0" smtClean="0"/>
              <a:t>2+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625556" y="388871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OM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009868" y="4535023"/>
            <a:ext cx="57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2014273" y="3509870"/>
            <a:ext cx="1298928" cy="1068095"/>
            <a:chOff x="2136965" y="3536268"/>
            <a:chExt cx="1298928" cy="1068095"/>
          </a:xfrm>
        </p:grpSpPr>
        <p:grpSp>
          <p:nvGrpSpPr>
            <p:cNvPr id="43" name="Group 42"/>
            <p:cNvGrpSpPr/>
            <p:nvPr/>
          </p:nvGrpSpPr>
          <p:grpSpPr>
            <a:xfrm>
              <a:off x="2643697" y="3536268"/>
              <a:ext cx="792196" cy="537324"/>
              <a:chOff x="2643697" y="3536268"/>
              <a:chExt cx="792196" cy="537324"/>
            </a:xfrm>
          </p:grpSpPr>
          <p:sp>
            <p:nvSpPr>
              <p:cNvPr id="45" name="Freeform 44"/>
              <p:cNvSpPr/>
              <p:nvPr/>
            </p:nvSpPr>
            <p:spPr>
              <a:xfrm flipH="1">
                <a:off x="2643697" y="3558124"/>
                <a:ext cx="159293" cy="515468"/>
              </a:xfrm>
              <a:custGeom>
                <a:avLst/>
                <a:gdLst>
                  <a:gd name="connsiteX0" fmla="*/ 0 w 1932495"/>
                  <a:gd name="connsiteY0" fmla="*/ 0 h 56560"/>
                  <a:gd name="connsiteX1" fmla="*/ 1932495 w 1932495"/>
                  <a:gd name="connsiteY1" fmla="*/ 56560 h 56560"/>
                  <a:gd name="connsiteX0" fmla="*/ 0 w 1932495"/>
                  <a:gd name="connsiteY0" fmla="*/ 122266 h 178826"/>
                  <a:gd name="connsiteX1" fmla="*/ 1932495 w 1932495"/>
                  <a:gd name="connsiteY1" fmla="*/ 178826 h 178826"/>
                  <a:gd name="connsiteX0" fmla="*/ 0 w 1838227"/>
                  <a:gd name="connsiteY0" fmla="*/ 115678 h 181665"/>
                  <a:gd name="connsiteX1" fmla="*/ 1838227 w 1838227"/>
                  <a:gd name="connsiteY1" fmla="*/ 181665 h 181665"/>
                  <a:gd name="connsiteX0" fmla="*/ 0 w 1838227"/>
                  <a:gd name="connsiteY0" fmla="*/ 157051 h 223038"/>
                  <a:gd name="connsiteX1" fmla="*/ 1838227 w 1838227"/>
                  <a:gd name="connsiteY1" fmla="*/ 223038 h 223038"/>
                  <a:gd name="connsiteX0" fmla="*/ 0 w 1838227"/>
                  <a:gd name="connsiteY0" fmla="*/ 172995 h 238982"/>
                  <a:gd name="connsiteX1" fmla="*/ 1838227 w 1838227"/>
                  <a:gd name="connsiteY1" fmla="*/ 238982 h 238982"/>
                  <a:gd name="connsiteX0" fmla="*/ 0 w 1800520"/>
                  <a:gd name="connsiteY0" fmla="*/ 189057 h 226763"/>
                  <a:gd name="connsiteX1" fmla="*/ 1800520 w 1800520"/>
                  <a:gd name="connsiteY1" fmla="*/ 226763 h 226763"/>
                  <a:gd name="connsiteX0" fmla="*/ 0 w 1904215"/>
                  <a:gd name="connsiteY0" fmla="*/ 153186 h 256879"/>
                  <a:gd name="connsiteX1" fmla="*/ 1904215 w 1904215"/>
                  <a:gd name="connsiteY1" fmla="*/ 256879 h 256879"/>
                  <a:gd name="connsiteX0" fmla="*/ 0 w 1904215"/>
                  <a:gd name="connsiteY0" fmla="*/ 292149 h 395842"/>
                  <a:gd name="connsiteX1" fmla="*/ 1904215 w 1904215"/>
                  <a:gd name="connsiteY1" fmla="*/ 395842 h 395842"/>
                  <a:gd name="connsiteX0" fmla="*/ 0 w 1970202"/>
                  <a:gd name="connsiteY0" fmla="*/ 314022 h 361155"/>
                  <a:gd name="connsiteX1" fmla="*/ 1970202 w 1970202"/>
                  <a:gd name="connsiteY1" fmla="*/ 361155 h 361155"/>
                  <a:gd name="connsiteX0" fmla="*/ 0 w 1970202"/>
                  <a:gd name="connsiteY0" fmla="*/ 463035 h 510168"/>
                  <a:gd name="connsiteX1" fmla="*/ 1970202 w 1970202"/>
                  <a:gd name="connsiteY1" fmla="*/ 510168 h 510168"/>
                  <a:gd name="connsiteX0" fmla="*/ 0 w 1970202"/>
                  <a:gd name="connsiteY0" fmla="*/ 517348 h 564481"/>
                  <a:gd name="connsiteX1" fmla="*/ 1970202 w 1970202"/>
                  <a:gd name="connsiteY1" fmla="*/ 564481 h 564481"/>
                  <a:gd name="connsiteX0" fmla="*/ 0 w 1046375"/>
                  <a:gd name="connsiteY0" fmla="*/ 512590 h 569150"/>
                  <a:gd name="connsiteX1" fmla="*/ 1046375 w 1046375"/>
                  <a:gd name="connsiteY1" fmla="*/ 569150 h 569150"/>
                  <a:gd name="connsiteX0" fmla="*/ 0 w 1046375"/>
                  <a:gd name="connsiteY0" fmla="*/ 362902 h 419462"/>
                  <a:gd name="connsiteX1" fmla="*/ 1046375 w 1046375"/>
                  <a:gd name="connsiteY1" fmla="*/ 419462 h 419462"/>
                  <a:gd name="connsiteX0" fmla="*/ 0 w 1046375"/>
                  <a:gd name="connsiteY0" fmla="*/ 262776 h 319336"/>
                  <a:gd name="connsiteX1" fmla="*/ 1046375 w 1046375"/>
                  <a:gd name="connsiteY1" fmla="*/ 319336 h 319336"/>
                  <a:gd name="connsiteX0" fmla="*/ 0 w 1046375"/>
                  <a:gd name="connsiteY0" fmla="*/ 294583 h 351143"/>
                  <a:gd name="connsiteX1" fmla="*/ 1046375 w 1046375"/>
                  <a:gd name="connsiteY1" fmla="*/ 351143 h 351143"/>
                  <a:gd name="connsiteX0" fmla="*/ 0 w 2224726"/>
                  <a:gd name="connsiteY0" fmla="*/ 303313 h 341020"/>
                  <a:gd name="connsiteX1" fmla="*/ 2224726 w 2224726"/>
                  <a:gd name="connsiteY1" fmla="*/ 341020 h 341020"/>
                  <a:gd name="connsiteX0" fmla="*/ 0 w 2224726"/>
                  <a:gd name="connsiteY0" fmla="*/ 363692 h 401399"/>
                  <a:gd name="connsiteX1" fmla="*/ 2224726 w 2224726"/>
                  <a:gd name="connsiteY1" fmla="*/ 401399 h 401399"/>
                  <a:gd name="connsiteX0" fmla="*/ 0 w 1102937"/>
                  <a:gd name="connsiteY0" fmla="*/ 367698 h 395978"/>
                  <a:gd name="connsiteX1" fmla="*/ 1102937 w 1102937"/>
                  <a:gd name="connsiteY1" fmla="*/ 395978 h 395978"/>
                  <a:gd name="connsiteX0" fmla="*/ 0 w 1102937"/>
                  <a:gd name="connsiteY0" fmla="*/ 296986 h 325266"/>
                  <a:gd name="connsiteX1" fmla="*/ 1102937 w 1102937"/>
                  <a:gd name="connsiteY1" fmla="*/ 325266 h 325266"/>
                  <a:gd name="connsiteX0" fmla="*/ 0 w 970962"/>
                  <a:gd name="connsiteY0" fmla="*/ 301659 h 320513"/>
                  <a:gd name="connsiteX1" fmla="*/ 970962 w 970962"/>
                  <a:gd name="connsiteY1" fmla="*/ 320513 h 320513"/>
                  <a:gd name="connsiteX0" fmla="*/ 0 w 970962"/>
                  <a:gd name="connsiteY0" fmla="*/ 284249 h 303103"/>
                  <a:gd name="connsiteX1" fmla="*/ 970962 w 970962"/>
                  <a:gd name="connsiteY1" fmla="*/ 303103 h 303103"/>
                  <a:gd name="connsiteX0" fmla="*/ 0 w 970962"/>
                  <a:gd name="connsiteY0" fmla="*/ 269854 h 288708"/>
                  <a:gd name="connsiteX1" fmla="*/ 970962 w 970962"/>
                  <a:gd name="connsiteY1" fmla="*/ 288708 h 288708"/>
                  <a:gd name="connsiteX0" fmla="*/ 79367 w 169557"/>
                  <a:gd name="connsiteY0" fmla="*/ 114007 h 708302"/>
                  <a:gd name="connsiteX1" fmla="*/ 80749 w 169557"/>
                  <a:gd name="connsiteY1" fmla="*/ 708302 h 708302"/>
                  <a:gd name="connsiteX0" fmla="*/ 0 w 195486"/>
                  <a:gd name="connsiteY0" fmla="*/ 95085 h 689380"/>
                  <a:gd name="connsiteX1" fmla="*/ 1382 w 195486"/>
                  <a:gd name="connsiteY1" fmla="*/ 689380 h 689380"/>
                  <a:gd name="connsiteX0" fmla="*/ 0 w 182856"/>
                  <a:gd name="connsiteY0" fmla="*/ 0 h 594295"/>
                  <a:gd name="connsiteX1" fmla="*/ 1382 w 182856"/>
                  <a:gd name="connsiteY1" fmla="*/ 594295 h 594295"/>
                  <a:gd name="connsiteX0" fmla="*/ 0 w 190205"/>
                  <a:gd name="connsiteY0" fmla="*/ 0 h 546999"/>
                  <a:gd name="connsiteX1" fmla="*/ 17147 w 190205"/>
                  <a:gd name="connsiteY1" fmla="*/ 546999 h 546999"/>
                  <a:gd name="connsiteX0" fmla="*/ 14384 w 190263"/>
                  <a:gd name="connsiteY0" fmla="*/ 0 h 515468"/>
                  <a:gd name="connsiteX1" fmla="*/ 0 w 190263"/>
                  <a:gd name="connsiteY1" fmla="*/ 515468 h 515468"/>
                  <a:gd name="connsiteX0" fmla="*/ 14384 w 187619"/>
                  <a:gd name="connsiteY0" fmla="*/ 0 h 515468"/>
                  <a:gd name="connsiteX1" fmla="*/ 0 w 187619"/>
                  <a:gd name="connsiteY1" fmla="*/ 515468 h 515468"/>
                  <a:gd name="connsiteX0" fmla="*/ 14384 w 168563"/>
                  <a:gd name="connsiteY0" fmla="*/ 0 h 515468"/>
                  <a:gd name="connsiteX1" fmla="*/ 0 w 168563"/>
                  <a:gd name="connsiteY1" fmla="*/ 515468 h 515468"/>
                  <a:gd name="connsiteX0" fmla="*/ 14384 w 159293"/>
                  <a:gd name="connsiteY0" fmla="*/ 0 h 515468"/>
                  <a:gd name="connsiteX1" fmla="*/ 0 w 159293"/>
                  <a:gd name="connsiteY1" fmla="*/ 515468 h 51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293" h="515468">
                    <a:moveTo>
                      <a:pt x="14384" y="0"/>
                    </a:moveTo>
                    <a:cubicBezTo>
                      <a:pt x="216709" y="106863"/>
                      <a:pt x="202785" y="357570"/>
                      <a:pt x="0" y="515468"/>
                    </a:cubicBezTo>
                  </a:path>
                </a:pathLst>
              </a:custGeom>
              <a:noFill/>
              <a:ln>
                <a:solidFill>
                  <a:srgbClr val="CC33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V="1">
                <a:off x="3276600" y="3536268"/>
                <a:ext cx="159293" cy="515468"/>
              </a:xfrm>
              <a:custGeom>
                <a:avLst/>
                <a:gdLst>
                  <a:gd name="connsiteX0" fmla="*/ 0 w 1932495"/>
                  <a:gd name="connsiteY0" fmla="*/ 0 h 56560"/>
                  <a:gd name="connsiteX1" fmla="*/ 1932495 w 1932495"/>
                  <a:gd name="connsiteY1" fmla="*/ 56560 h 56560"/>
                  <a:gd name="connsiteX0" fmla="*/ 0 w 1932495"/>
                  <a:gd name="connsiteY0" fmla="*/ 122266 h 178826"/>
                  <a:gd name="connsiteX1" fmla="*/ 1932495 w 1932495"/>
                  <a:gd name="connsiteY1" fmla="*/ 178826 h 178826"/>
                  <a:gd name="connsiteX0" fmla="*/ 0 w 1838227"/>
                  <a:gd name="connsiteY0" fmla="*/ 115678 h 181665"/>
                  <a:gd name="connsiteX1" fmla="*/ 1838227 w 1838227"/>
                  <a:gd name="connsiteY1" fmla="*/ 181665 h 181665"/>
                  <a:gd name="connsiteX0" fmla="*/ 0 w 1838227"/>
                  <a:gd name="connsiteY0" fmla="*/ 157051 h 223038"/>
                  <a:gd name="connsiteX1" fmla="*/ 1838227 w 1838227"/>
                  <a:gd name="connsiteY1" fmla="*/ 223038 h 223038"/>
                  <a:gd name="connsiteX0" fmla="*/ 0 w 1838227"/>
                  <a:gd name="connsiteY0" fmla="*/ 172995 h 238982"/>
                  <a:gd name="connsiteX1" fmla="*/ 1838227 w 1838227"/>
                  <a:gd name="connsiteY1" fmla="*/ 238982 h 238982"/>
                  <a:gd name="connsiteX0" fmla="*/ 0 w 1800520"/>
                  <a:gd name="connsiteY0" fmla="*/ 189057 h 226763"/>
                  <a:gd name="connsiteX1" fmla="*/ 1800520 w 1800520"/>
                  <a:gd name="connsiteY1" fmla="*/ 226763 h 226763"/>
                  <a:gd name="connsiteX0" fmla="*/ 0 w 1904215"/>
                  <a:gd name="connsiteY0" fmla="*/ 153186 h 256879"/>
                  <a:gd name="connsiteX1" fmla="*/ 1904215 w 1904215"/>
                  <a:gd name="connsiteY1" fmla="*/ 256879 h 256879"/>
                  <a:gd name="connsiteX0" fmla="*/ 0 w 1904215"/>
                  <a:gd name="connsiteY0" fmla="*/ 292149 h 395842"/>
                  <a:gd name="connsiteX1" fmla="*/ 1904215 w 1904215"/>
                  <a:gd name="connsiteY1" fmla="*/ 395842 h 395842"/>
                  <a:gd name="connsiteX0" fmla="*/ 0 w 1970202"/>
                  <a:gd name="connsiteY0" fmla="*/ 314022 h 361155"/>
                  <a:gd name="connsiteX1" fmla="*/ 1970202 w 1970202"/>
                  <a:gd name="connsiteY1" fmla="*/ 361155 h 361155"/>
                  <a:gd name="connsiteX0" fmla="*/ 0 w 1970202"/>
                  <a:gd name="connsiteY0" fmla="*/ 463035 h 510168"/>
                  <a:gd name="connsiteX1" fmla="*/ 1970202 w 1970202"/>
                  <a:gd name="connsiteY1" fmla="*/ 510168 h 510168"/>
                  <a:gd name="connsiteX0" fmla="*/ 0 w 1970202"/>
                  <a:gd name="connsiteY0" fmla="*/ 517348 h 564481"/>
                  <a:gd name="connsiteX1" fmla="*/ 1970202 w 1970202"/>
                  <a:gd name="connsiteY1" fmla="*/ 564481 h 564481"/>
                  <a:gd name="connsiteX0" fmla="*/ 0 w 1046375"/>
                  <a:gd name="connsiteY0" fmla="*/ 512590 h 569150"/>
                  <a:gd name="connsiteX1" fmla="*/ 1046375 w 1046375"/>
                  <a:gd name="connsiteY1" fmla="*/ 569150 h 569150"/>
                  <a:gd name="connsiteX0" fmla="*/ 0 w 1046375"/>
                  <a:gd name="connsiteY0" fmla="*/ 362902 h 419462"/>
                  <a:gd name="connsiteX1" fmla="*/ 1046375 w 1046375"/>
                  <a:gd name="connsiteY1" fmla="*/ 419462 h 419462"/>
                  <a:gd name="connsiteX0" fmla="*/ 0 w 1046375"/>
                  <a:gd name="connsiteY0" fmla="*/ 262776 h 319336"/>
                  <a:gd name="connsiteX1" fmla="*/ 1046375 w 1046375"/>
                  <a:gd name="connsiteY1" fmla="*/ 319336 h 319336"/>
                  <a:gd name="connsiteX0" fmla="*/ 0 w 1046375"/>
                  <a:gd name="connsiteY0" fmla="*/ 294583 h 351143"/>
                  <a:gd name="connsiteX1" fmla="*/ 1046375 w 1046375"/>
                  <a:gd name="connsiteY1" fmla="*/ 351143 h 351143"/>
                  <a:gd name="connsiteX0" fmla="*/ 0 w 2224726"/>
                  <a:gd name="connsiteY0" fmla="*/ 303313 h 341020"/>
                  <a:gd name="connsiteX1" fmla="*/ 2224726 w 2224726"/>
                  <a:gd name="connsiteY1" fmla="*/ 341020 h 341020"/>
                  <a:gd name="connsiteX0" fmla="*/ 0 w 2224726"/>
                  <a:gd name="connsiteY0" fmla="*/ 363692 h 401399"/>
                  <a:gd name="connsiteX1" fmla="*/ 2224726 w 2224726"/>
                  <a:gd name="connsiteY1" fmla="*/ 401399 h 401399"/>
                  <a:gd name="connsiteX0" fmla="*/ 0 w 1102937"/>
                  <a:gd name="connsiteY0" fmla="*/ 367698 h 395978"/>
                  <a:gd name="connsiteX1" fmla="*/ 1102937 w 1102937"/>
                  <a:gd name="connsiteY1" fmla="*/ 395978 h 395978"/>
                  <a:gd name="connsiteX0" fmla="*/ 0 w 1102937"/>
                  <a:gd name="connsiteY0" fmla="*/ 296986 h 325266"/>
                  <a:gd name="connsiteX1" fmla="*/ 1102937 w 1102937"/>
                  <a:gd name="connsiteY1" fmla="*/ 325266 h 325266"/>
                  <a:gd name="connsiteX0" fmla="*/ 0 w 970962"/>
                  <a:gd name="connsiteY0" fmla="*/ 301659 h 320513"/>
                  <a:gd name="connsiteX1" fmla="*/ 970962 w 970962"/>
                  <a:gd name="connsiteY1" fmla="*/ 320513 h 320513"/>
                  <a:gd name="connsiteX0" fmla="*/ 0 w 970962"/>
                  <a:gd name="connsiteY0" fmla="*/ 284249 h 303103"/>
                  <a:gd name="connsiteX1" fmla="*/ 970962 w 970962"/>
                  <a:gd name="connsiteY1" fmla="*/ 303103 h 303103"/>
                  <a:gd name="connsiteX0" fmla="*/ 0 w 970962"/>
                  <a:gd name="connsiteY0" fmla="*/ 269854 h 288708"/>
                  <a:gd name="connsiteX1" fmla="*/ 970962 w 970962"/>
                  <a:gd name="connsiteY1" fmla="*/ 288708 h 288708"/>
                  <a:gd name="connsiteX0" fmla="*/ 79367 w 169557"/>
                  <a:gd name="connsiteY0" fmla="*/ 114007 h 708302"/>
                  <a:gd name="connsiteX1" fmla="*/ 80749 w 169557"/>
                  <a:gd name="connsiteY1" fmla="*/ 708302 h 708302"/>
                  <a:gd name="connsiteX0" fmla="*/ 0 w 195486"/>
                  <a:gd name="connsiteY0" fmla="*/ 95085 h 689380"/>
                  <a:gd name="connsiteX1" fmla="*/ 1382 w 195486"/>
                  <a:gd name="connsiteY1" fmla="*/ 689380 h 689380"/>
                  <a:gd name="connsiteX0" fmla="*/ 0 w 182856"/>
                  <a:gd name="connsiteY0" fmla="*/ 0 h 594295"/>
                  <a:gd name="connsiteX1" fmla="*/ 1382 w 182856"/>
                  <a:gd name="connsiteY1" fmla="*/ 594295 h 594295"/>
                  <a:gd name="connsiteX0" fmla="*/ 0 w 190205"/>
                  <a:gd name="connsiteY0" fmla="*/ 0 h 546999"/>
                  <a:gd name="connsiteX1" fmla="*/ 17147 w 190205"/>
                  <a:gd name="connsiteY1" fmla="*/ 546999 h 546999"/>
                  <a:gd name="connsiteX0" fmla="*/ 14384 w 190263"/>
                  <a:gd name="connsiteY0" fmla="*/ 0 h 515468"/>
                  <a:gd name="connsiteX1" fmla="*/ 0 w 190263"/>
                  <a:gd name="connsiteY1" fmla="*/ 515468 h 515468"/>
                  <a:gd name="connsiteX0" fmla="*/ 14384 w 187619"/>
                  <a:gd name="connsiteY0" fmla="*/ 0 h 515468"/>
                  <a:gd name="connsiteX1" fmla="*/ 0 w 187619"/>
                  <a:gd name="connsiteY1" fmla="*/ 515468 h 515468"/>
                  <a:gd name="connsiteX0" fmla="*/ 14384 w 168563"/>
                  <a:gd name="connsiteY0" fmla="*/ 0 h 515468"/>
                  <a:gd name="connsiteX1" fmla="*/ 0 w 168563"/>
                  <a:gd name="connsiteY1" fmla="*/ 515468 h 515468"/>
                  <a:gd name="connsiteX0" fmla="*/ 14384 w 159293"/>
                  <a:gd name="connsiteY0" fmla="*/ 0 h 515468"/>
                  <a:gd name="connsiteX1" fmla="*/ 0 w 159293"/>
                  <a:gd name="connsiteY1" fmla="*/ 515468 h 51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293" h="515468">
                    <a:moveTo>
                      <a:pt x="14384" y="0"/>
                    </a:moveTo>
                    <a:cubicBezTo>
                      <a:pt x="216709" y="106863"/>
                      <a:pt x="202785" y="357570"/>
                      <a:pt x="0" y="515468"/>
                    </a:cubicBezTo>
                  </a:path>
                </a:pathLst>
              </a:custGeom>
              <a:noFill/>
              <a:ln>
                <a:solidFill>
                  <a:srgbClr val="CC33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 flipH="1">
              <a:off x="2136965" y="3717402"/>
              <a:ext cx="510928" cy="886961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367 w 169557"/>
                <a:gd name="connsiteY0" fmla="*/ 114007 h 708302"/>
                <a:gd name="connsiteX1" fmla="*/ 80749 w 169557"/>
                <a:gd name="connsiteY1" fmla="*/ 708302 h 708302"/>
                <a:gd name="connsiteX0" fmla="*/ 0 w 195486"/>
                <a:gd name="connsiteY0" fmla="*/ 95085 h 689380"/>
                <a:gd name="connsiteX1" fmla="*/ 1382 w 195486"/>
                <a:gd name="connsiteY1" fmla="*/ 689380 h 689380"/>
                <a:gd name="connsiteX0" fmla="*/ 0 w 182856"/>
                <a:gd name="connsiteY0" fmla="*/ 0 h 594295"/>
                <a:gd name="connsiteX1" fmla="*/ 1382 w 182856"/>
                <a:gd name="connsiteY1" fmla="*/ 594295 h 594295"/>
                <a:gd name="connsiteX0" fmla="*/ 0 w 190205"/>
                <a:gd name="connsiteY0" fmla="*/ 0 h 546999"/>
                <a:gd name="connsiteX1" fmla="*/ 17147 w 190205"/>
                <a:gd name="connsiteY1" fmla="*/ 546999 h 546999"/>
                <a:gd name="connsiteX0" fmla="*/ 14384 w 190263"/>
                <a:gd name="connsiteY0" fmla="*/ 0 h 515468"/>
                <a:gd name="connsiteX1" fmla="*/ 0 w 190263"/>
                <a:gd name="connsiteY1" fmla="*/ 515468 h 515468"/>
                <a:gd name="connsiteX0" fmla="*/ 14384 w 187619"/>
                <a:gd name="connsiteY0" fmla="*/ 0 h 515468"/>
                <a:gd name="connsiteX1" fmla="*/ 0 w 187619"/>
                <a:gd name="connsiteY1" fmla="*/ 515468 h 515468"/>
                <a:gd name="connsiteX0" fmla="*/ 14384 w 168563"/>
                <a:gd name="connsiteY0" fmla="*/ 0 h 515468"/>
                <a:gd name="connsiteX1" fmla="*/ 0 w 168563"/>
                <a:gd name="connsiteY1" fmla="*/ 515468 h 515468"/>
                <a:gd name="connsiteX0" fmla="*/ 14384 w 159293"/>
                <a:gd name="connsiteY0" fmla="*/ 0 h 515468"/>
                <a:gd name="connsiteX1" fmla="*/ 0 w 159293"/>
                <a:gd name="connsiteY1" fmla="*/ 515468 h 515468"/>
                <a:gd name="connsiteX0" fmla="*/ 818425 w 850337"/>
                <a:gd name="connsiteY0" fmla="*/ 0 h 278986"/>
                <a:gd name="connsiteX1" fmla="*/ 0 w 850337"/>
                <a:gd name="connsiteY1" fmla="*/ 278986 h 278986"/>
                <a:gd name="connsiteX0" fmla="*/ 818425 w 818425"/>
                <a:gd name="connsiteY0" fmla="*/ 109797 h 388783"/>
                <a:gd name="connsiteX1" fmla="*/ 0 w 818425"/>
                <a:gd name="connsiteY1" fmla="*/ 388783 h 388783"/>
                <a:gd name="connsiteX0" fmla="*/ 290280 w 290280"/>
                <a:gd name="connsiteY0" fmla="*/ 70398 h 727756"/>
                <a:gd name="connsiteX1" fmla="*/ 0 w 290280"/>
                <a:gd name="connsiteY1" fmla="*/ 727756 h 727756"/>
                <a:gd name="connsiteX0" fmla="*/ 528618 w 528618"/>
                <a:gd name="connsiteY0" fmla="*/ 147313 h 804671"/>
                <a:gd name="connsiteX1" fmla="*/ 238338 w 528618"/>
                <a:gd name="connsiteY1" fmla="*/ 804671 h 804671"/>
                <a:gd name="connsiteX0" fmla="*/ 514430 w 514430"/>
                <a:gd name="connsiteY0" fmla="*/ 196217 h 853575"/>
                <a:gd name="connsiteX1" fmla="*/ 224150 w 514430"/>
                <a:gd name="connsiteY1" fmla="*/ 853575 h 853575"/>
                <a:gd name="connsiteX0" fmla="*/ 510928 w 510928"/>
                <a:gd name="connsiteY0" fmla="*/ 229603 h 886961"/>
                <a:gd name="connsiteX1" fmla="*/ 220648 w 510928"/>
                <a:gd name="connsiteY1" fmla="*/ 886961 h 8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928" h="886961">
                  <a:moveTo>
                    <a:pt x="510928" y="229603"/>
                  </a:moveTo>
                  <a:cubicBezTo>
                    <a:pt x="145694" y="-191679"/>
                    <a:pt x="-262368" y="-67096"/>
                    <a:pt x="220648" y="886961"/>
                  </a:cubicBezTo>
                </a:path>
              </a:pathLst>
            </a:custGeom>
            <a:noFill/>
            <a:ln>
              <a:solidFill>
                <a:srgbClr val="CC33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256143" y="3613180"/>
            <a:ext cx="798788" cy="1138205"/>
            <a:chOff x="1378835" y="3639579"/>
            <a:chExt cx="798788" cy="1138205"/>
          </a:xfrm>
        </p:grpSpPr>
        <p:sp>
          <p:nvSpPr>
            <p:cNvPr id="48" name="Freeform 47"/>
            <p:cNvSpPr/>
            <p:nvPr/>
          </p:nvSpPr>
          <p:spPr>
            <a:xfrm flipH="1">
              <a:off x="1635176" y="4201882"/>
              <a:ext cx="542447" cy="468172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367 w 169557"/>
                <a:gd name="connsiteY0" fmla="*/ 114007 h 708302"/>
                <a:gd name="connsiteX1" fmla="*/ 80749 w 169557"/>
                <a:gd name="connsiteY1" fmla="*/ 708302 h 708302"/>
                <a:gd name="connsiteX0" fmla="*/ 0 w 195486"/>
                <a:gd name="connsiteY0" fmla="*/ 95085 h 689380"/>
                <a:gd name="connsiteX1" fmla="*/ 1382 w 195486"/>
                <a:gd name="connsiteY1" fmla="*/ 689380 h 689380"/>
                <a:gd name="connsiteX0" fmla="*/ 0 w 182856"/>
                <a:gd name="connsiteY0" fmla="*/ 0 h 594295"/>
                <a:gd name="connsiteX1" fmla="*/ 1382 w 182856"/>
                <a:gd name="connsiteY1" fmla="*/ 594295 h 594295"/>
                <a:gd name="connsiteX0" fmla="*/ 0 w 190205"/>
                <a:gd name="connsiteY0" fmla="*/ 0 h 546999"/>
                <a:gd name="connsiteX1" fmla="*/ 17147 w 190205"/>
                <a:gd name="connsiteY1" fmla="*/ 546999 h 546999"/>
                <a:gd name="connsiteX0" fmla="*/ 14384 w 190263"/>
                <a:gd name="connsiteY0" fmla="*/ 0 h 515468"/>
                <a:gd name="connsiteX1" fmla="*/ 0 w 190263"/>
                <a:gd name="connsiteY1" fmla="*/ 515468 h 515468"/>
                <a:gd name="connsiteX0" fmla="*/ 14384 w 187619"/>
                <a:gd name="connsiteY0" fmla="*/ 0 h 515468"/>
                <a:gd name="connsiteX1" fmla="*/ 0 w 187619"/>
                <a:gd name="connsiteY1" fmla="*/ 515468 h 515468"/>
                <a:gd name="connsiteX0" fmla="*/ 14384 w 168563"/>
                <a:gd name="connsiteY0" fmla="*/ 0 h 515468"/>
                <a:gd name="connsiteX1" fmla="*/ 0 w 168563"/>
                <a:gd name="connsiteY1" fmla="*/ 515468 h 515468"/>
                <a:gd name="connsiteX0" fmla="*/ 14384 w 159293"/>
                <a:gd name="connsiteY0" fmla="*/ 0 h 515468"/>
                <a:gd name="connsiteX1" fmla="*/ 0 w 159293"/>
                <a:gd name="connsiteY1" fmla="*/ 515468 h 515468"/>
                <a:gd name="connsiteX0" fmla="*/ 818425 w 850337"/>
                <a:gd name="connsiteY0" fmla="*/ 0 h 278986"/>
                <a:gd name="connsiteX1" fmla="*/ 0 w 850337"/>
                <a:gd name="connsiteY1" fmla="*/ 278986 h 278986"/>
                <a:gd name="connsiteX0" fmla="*/ 818425 w 818425"/>
                <a:gd name="connsiteY0" fmla="*/ 109797 h 388783"/>
                <a:gd name="connsiteX1" fmla="*/ 0 w 818425"/>
                <a:gd name="connsiteY1" fmla="*/ 388783 h 388783"/>
                <a:gd name="connsiteX0" fmla="*/ 290280 w 290280"/>
                <a:gd name="connsiteY0" fmla="*/ 70398 h 727756"/>
                <a:gd name="connsiteX1" fmla="*/ 0 w 290280"/>
                <a:gd name="connsiteY1" fmla="*/ 727756 h 727756"/>
                <a:gd name="connsiteX0" fmla="*/ 528618 w 528618"/>
                <a:gd name="connsiteY0" fmla="*/ 147313 h 804671"/>
                <a:gd name="connsiteX1" fmla="*/ 238338 w 528618"/>
                <a:gd name="connsiteY1" fmla="*/ 804671 h 804671"/>
                <a:gd name="connsiteX0" fmla="*/ 514430 w 514430"/>
                <a:gd name="connsiteY0" fmla="*/ 196217 h 853575"/>
                <a:gd name="connsiteX1" fmla="*/ 224150 w 514430"/>
                <a:gd name="connsiteY1" fmla="*/ 853575 h 853575"/>
                <a:gd name="connsiteX0" fmla="*/ 510928 w 510928"/>
                <a:gd name="connsiteY0" fmla="*/ 229603 h 886961"/>
                <a:gd name="connsiteX1" fmla="*/ 220648 w 510928"/>
                <a:gd name="connsiteY1" fmla="*/ 886961 h 886961"/>
                <a:gd name="connsiteX0" fmla="*/ 960955 w 960955"/>
                <a:gd name="connsiteY0" fmla="*/ 267013 h 806130"/>
                <a:gd name="connsiteX1" fmla="*/ 134647 w 960955"/>
                <a:gd name="connsiteY1" fmla="*/ 806130 h 806130"/>
                <a:gd name="connsiteX0" fmla="*/ 583843 w 583843"/>
                <a:gd name="connsiteY0" fmla="*/ 258947 h 821712"/>
                <a:gd name="connsiteX1" fmla="*/ 198969 w 583843"/>
                <a:gd name="connsiteY1" fmla="*/ 821712 h 821712"/>
                <a:gd name="connsiteX0" fmla="*/ 384874 w 384874"/>
                <a:gd name="connsiteY0" fmla="*/ 116184 h 678949"/>
                <a:gd name="connsiteX1" fmla="*/ 0 w 384874"/>
                <a:gd name="connsiteY1" fmla="*/ 678949 h 678949"/>
                <a:gd name="connsiteX0" fmla="*/ 384874 w 484418"/>
                <a:gd name="connsiteY0" fmla="*/ 0 h 562765"/>
                <a:gd name="connsiteX1" fmla="*/ 0 w 484418"/>
                <a:gd name="connsiteY1" fmla="*/ 562765 h 562765"/>
                <a:gd name="connsiteX0" fmla="*/ 400639 w 496891"/>
                <a:gd name="connsiteY0" fmla="*/ 0 h 523351"/>
                <a:gd name="connsiteX1" fmla="*/ 0 w 496891"/>
                <a:gd name="connsiteY1" fmla="*/ 523351 h 523351"/>
                <a:gd name="connsiteX0" fmla="*/ 400639 w 465985"/>
                <a:gd name="connsiteY0" fmla="*/ 0 h 523351"/>
                <a:gd name="connsiteX1" fmla="*/ 0 w 465985"/>
                <a:gd name="connsiteY1" fmla="*/ 523351 h 523351"/>
                <a:gd name="connsiteX0" fmla="*/ 361225 w 431071"/>
                <a:gd name="connsiteY0" fmla="*/ 0 h 507585"/>
                <a:gd name="connsiteX1" fmla="*/ 0 w 431071"/>
                <a:gd name="connsiteY1" fmla="*/ 507585 h 507585"/>
                <a:gd name="connsiteX0" fmla="*/ 361225 w 489601"/>
                <a:gd name="connsiteY0" fmla="*/ 0 h 507585"/>
                <a:gd name="connsiteX1" fmla="*/ 0 w 489601"/>
                <a:gd name="connsiteY1" fmla="*/ 507585 h 507585"/>
                <a:gd name="connsiteX0" fmla="*/ 384873 w 509666"/>
                <a:gd name="connsiteY0" fmla="*/ 0 h 436641"/>
                <a:gd name="connsiteX1" fmla="*/ 0 w 509666"/>
                <a:gd name="connsiteY1" fmla="*/ 436641 h 436641"/>
                <a:gd name="connsiteX0" fmla="*/ 384873 w 503616"/>
                <a:gd name="connsiteY0" fmla="*/ 0 h 436641"/>
                <a:gd name="connsiteX1" fmla="*/ 0 w 503616"/>
                <a:gd name="connsiteY1" fmla="*/ 436641 h 436641"/>
                <a:gd name="connsiteX0" fmla="*/ 345460 w 469762"/>
                <a:gd name="connsiteY0" fmla="*/ 0 h 468172"/>
                <a:gd name="connsiteX1" fmla="*/ 0 w 469762"/>
                <a:gd name="connsiteY1" fmla="*/ 468172 h 468172"/>
                <a:gd name="connsiteX0" fmla="*/ 345460 w 536544"/>
                <a:gd name="connsiteY0" fmla="*/ 0 h 468172"/>
                <a:gd name="connsiteX1" fmla="*/ 0 w 536544"/>
                <a:gd name="connsiteY1" fmla="*/ 468172 h 468172"/>
                <a:gd name="connsiteX0" fmla="*/ 345460 w 563273"/>
                <a:gd name="connsiteY0" fmla="*/ 0 h 468172"/>
                <a:gd name="connsiteX1" fmla="*/ 0 w 563273"/>
                <a:gd name="connsiteY1" fmla="*/ 468172 h 468172"/>
                <a:gd name="connsiteX0" fmla="*/ 345460 w 542447"/>
                <a:gd name="connsiteY0" fmla="*/ 0 h 468172"/>
                <a:gd name="connsiteX1" fmla="*/ 0 w 542447"/>
                <a:gd name="connsiteY1" fmla="*/ 468172 h 4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447" h="468172">
                  <a:moveTo>
                    <a:pt x="345460" y="0"/>
                  </a:moveTo>
                  <a:cubicBezTo>
                    <a:pt x="823681" y="201456"/>
                    <a:pt x="321024" y="294507"/>
                    <a:pt x="0" y="468172"/>
                  </a:cubicBezTo>
                </a:path>
              </a:pathLst>
            </a:custGeom>
            <a:noFill/>
            <a:ln>
              <a:solidFill>
                <a:schemeClr val="accent2">
                  <a:lumMod val="50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H="1">
              <a:off x="1378835" y="3639579"/>
              <a:ext cx="243165" cy="1138205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367 w 169557"/>
                <a:gd name="connsiteY0" fmla="*/ 114007 h 708302"/>
                <a:gd name="connsiteX1" fmla="*/ 80749 w 169557"/>
                <a:gd name="connsiteY1" fmla="*/ 708302 h 708302"/>
                <a:gd name="connsiteX0" fmla="*/ 0 w 195486"/>
                <a:gd name="connsiteY0" fmla="*/ 95085 h 689380"/>
                <a:gd name="connsiteX1" fmla="*/ 1382 w 195486"/>
                <a:gd name="connsiteY1" fmla="*/ 689380 h 689380"/>
                <a:gd name="connsiteX0" fmla="*/ 0 w 182856"/>
                <a:gd name="connsiteY0" fmla="*/ 0 h 594295"/>
                <a:gd name="connsiteX1" fmla="*/ 1382 w 182856"/>
                <a:gd name="connsiteY1" fmla="*/ 594295 h 594295"/>
                <a:gd name="connsiteX0" fmla="*/ 0 w 190205"/>
                <a:gd name="connsiteY0" fmla="*/ 0 h 546999"/>
                <a:gd name="connsiteX1" fmla="*/ 17147 w 190205"/>
                <a:gd name="connsiteY1" fmla="*/ 546999 h 546999"/>
                <a:gd name="connsiteX0" fmla="*/ 14384 w 190263"/>
                <a:gd name="connsiteY0" fmla="*/ 0 h 515468"/>
                <a:gd name="connsiteX1" fmla="*/ 0 w 190263"/>
                <a:gd name="connsiteY1" fmla="*/ 515468 h 515468"/>
                <a:gd name="connsiteX0" fmla="*/ 14384 w 187619"/>
                <a:gd name="connsiteY0" fmla="*/ 0 h 515468"/>
                <a:gd name="connsiteX1" fmla="*/ 0 w 187619"/>
                <a:gd name="connsiteY1" fmla="*/ 515468 h 515468"/>
                <a:gd name="connsiteX0" fmla="*/ 14384 w 168563"/>
                <a:gd name="connsiteY0" fmla="*/ 0 h 515468"/>
                <a:gd name="connsiteX1" fmla="*/ 0 w 168563"/>
                <a:gd name="connsiteY1" fmla="*/ 515468 h 515468"/>
                <a:gd name="connsiteX0" fmla="*/ 14384 w 159293"/>
                <a:gd name="connsiteY0" fmla="*/ 0 h 515468"/>
                <a:gd name="connsiteX1" fmla="*/ 0 w 159293"/>
                <a:gd name="connsiteY1" fmla="*/ 515468 h 515468"/>
                <a:gd name="connsiteX0" fmla="*/ 818425 w 850337"/>
                <a:gd name="connsiteY0" fmla="*/ 0 h 278986"/>
                <a:gd name="connsiteX1" fmla="*/ 0 w 850337"/>
                <a:gd name="connsiteY1" fmla="*/ 278986 h 278986"/>
                <a:gd name="connsiteX0" fmla="*/ 818425 w 818425"/>
                <a:gd name="connsiteY0" fmla="*/ 109797 h 388783"/>
                <a:gd name="connsiteX1" fmla="*/ 0 w 818425"/>
                <a:gd name="connsiteY1" fmla="*/ 388783 h 388783"/>
                <a:gd name="connsiteX0" fmla="*/ 290280 w 290280"/>
                <a:gd name="connsiteY0" fmla="*/ 70398 h 727756"/>
                <a:gd name="connsiteX1" fmla="*/ 0 w 290280"/>
                <a:gd name="connsiteY1" fmla="*/ 727756 h 727756"/>
                <a:gd name="connsiteX0" fmla="*/ 528618 w 528618"/>
                <a:gd name="connsiteY0" fmla="*/ 147313 h 804671"/>
                <a:gd name="connsiteX1" fmla="*/ 238338 w 528618"/>
                <a:gd name="connsiteY1" fmla="*/ 804671 h 804671"/>
                <a:gd name="connsiteX0" fmla="*/ 514430 w 514430"/>
                <a:gd name="connsiteY0" fmla="*/ 196217 h 853575"/>
                <a:gd name="connsiteX1" fmla="*/ 224150 w 514430"/>
                <a:gd name="connsiteY1" fmla="*/ 853575 h 853575"/>
                <a:gd name="connsiteX0" fmla="*/ 510928 w 510928"/>
                <a:gd name="connsiteY0" fmla="*/ 229603 h 886961"/>
                <a:gd name="connsiteX1" fmla="*/ 220648 w 510928"/>
                <a:gd name="connsiteY1" fmla="*/ 886961 h 886961"/>
                <a:gd name="connsiteX0" fmla="*/ 960955 w 960955"/>
                <a:gd name="connsiteY0" fmla="*/ 267013 h 806130"/>
                <a:gd name="connsiteX1" fmla="*/ 134647 w 960955"/>
                <a:gd name="connsiteY1" fmla="*/ 806130 h 806130"/>
                <a:gd name="connsiteX0" fmla="*/ 583843 w 583843"/>
                <a:gd name="connsiteY0" fmla="*/ 258947 h 821712"/>
                <a:gd name="connsiteX1" fmla="*/ 198969 w 583843"/>
                <a:gd name="connsiteY1" fmla="*/ 821712 h 821712"/>
                <a:gd name="connsiteX0" fmla="*/ 384874 w 384874"/>
                <a:gd name="connsiteY0" fmla="*/ 116184 h 678949"/>
                <a:gd name="connsiteX1" fmla="*/ 0 w 384874"/>
                <a:gd name="connsiteY1" fmla="*/ 678949 h 678949"/>
                <a:gd name="connsiteX0" fmla="*/ 384874 w 484418"/>
                <a:gd name="connsiteY0" fmla="*/ 0 h 562765"/>
                <a:gd name="connsiteX1" fmla="*/ 0 w 484418"/>
                <a:gd name="connsiteY1" fmla="*/ 562765 h 562765"/>
                <a:gd name="connsiteX0" fmla="*/ 400639 w 496891"/>
                <a:gd name="connsiteY0" fmla="*/ 0 h 523351"/>
                <a:gd name="connsiteX1" fmla="*/ 0 w 496891"/>
                <a:gd name="connsiteY1" fmla="*/ 523351 h 523351"/>
                <a:gd name="connsiteX0" fmla="*/ 400639 w 465985"/>
                <a:gd name="connsiteY0" fmla="*/ 0 h 523351"/>
                <a:gd name="connsiteX1" fmla="*/ 0 w 465985"/>
                <a:gd name="connsiteY1" fmla="*/ 523351 h 523351"/>
                <a:gd name="connsiteX0" fmla="*/ 361225 w 431071"/>
                <a:gd name="connsiteY0" fmla="*/ 0 h 507585"/>
                <a:gd name="connsiteX1" fmla="*/ 0 w 431071"/>
                <a:gd name="connsiteY1" fmla="*/ 507585 h 507585"/>
                <a:gd name="connsiteX0" fmla="*/ 361225 w 489601"/>
                <a:gd name="connsiteY0" fmla="*/ 0 h 507585"/>
                <a:gd name="connsiteX1" fmla="*/ 0 w 489601"/>
                <a:gd name="connsiteY1" fmla="*/ 507585 h 507585"/>
                <a:gd name="connsiteX0" fmla="*/ 842073 w 922633"/>
                <a:gd name="connsiteY0" fmla="*/ 0 h 1193385"/>
                <a:gd name="connsiteX1" fmla="*/ 0 w 922633"/>
                <a:gd name="connsiteY1" fmla="*/ 1193385 h 1193385"/>
                <a:gd name="connsiteX0" fmla="*/ 0 w 583623"/>
                <a:gd name="connsiteY0" fmla="*/ 0 h 704654"/>
                <a:gd name="connsiteX1" fmla="*/ 521644 w 583623"/>
                <a:gd name="connsiteY1" fmla="*/ 704654 h 704654"/>
                <a:gd name="connsiteX0" fmla="*/ 0 w 713103"/>
                <a:gd name="connsiteY0" fmla="*/ 0 h 562764"/>
                <a:gd name="connsiteX1" fmla="*/ 663533 w 713103"/>
                <a:gd name="connsiteY1" fmla="*/ 562764 h 562764"/>
                <a:gd name="connsiteX0" fmla="*/ 0 w 663533"/>
                <a:gd name="connsiteY0" fmla="*/ 0 h 600140"/>
                <a:gd name="connsiteX1" fmla="*/ 663533 w 663533"/>
                <a:gd name="connsiteY1" fmla="*/ 562764 h 600140"/>
                <a:gd name="connsiteX0" fmla="*/ 267578 w 931111"/>
                <a:gd name="connsiteY0" fmla="*/ 0 h 681688"/>
                <a:gd name="connsiteX1" fmla="*/ 931111 w 931111"/>
                <a:gd name="connsiteY1" fmla="*/ 562764 h 681688"/>
                <a:gd name="connsiteX0" fmla="*/ 269600 w 925250"/>
                <a:gd name="connsiteY0" fmla="*/ 0 h 754765"/>
                <a:gd name="connsiteX1" fmla="*/ 925250 w 925250"/>
                <a:gd name="connsiteY1" fmla="*/ 665240 h 754765"/>
                <a:gd name="connsiteX0" fmla="*/ 206538 w 862188"/>
                <a:gd name="connsiteY0" fmla="*/ 0 h 786990"/>
                <a:gd name="connsiteX1" fmla="*/ 862188 w 862188"/>
                <a:gd name="connsiteY1" fmla="*/ 665240 h 786990"/>
                <a:gd name="connsiteX0" fmla="*/ 235511 w 788685"/>
                <a:gd name="connsiteY0" fmla="*/ 0 h 878515"/>
                <a:gd name="connsiteX1" fmla="*/ 788685 w 788685"/>
                <a:gd name="connsiteY1" fmla="*/ 791364 h 878515"/>
                <a:gd name="connsiteX0" fmla="*/ 235511 w 788685"/>
                <a:gd name="connsiteY0" fmla="*/ 0 h 875025"/>
                <a:gd name="connsiteX1" fmla="*/ 788685 w 788685"/>
                <a:gd name="connsiteY1" fmla="*/ 791364 h 875025"/>
                <a:gd name="connsiteX0" fmla="*/ 256098 w 746210"/>
                <a:gd name="connsiteY0" fmla="*/ 0 h 977537"/>
                <a:gd name="connsiteX1" fmla="*/ 746210 w 746210"/>
                <a:gd name="connsiteY1" fmla="*/ 917488 h 977537"/>
                <a:gd name="connsiteX0" fmla="*/ 570805 w 570805"/>
                <a:gd name="connsiteY0" fmla="*/ 0 h 1399774"/>
                <a:gd name="connsiteX1" fmla="*/ 453945 w 570805"/>
                <a:gd name="connsiteY1" fmla="*/ 1374688 h 1399774"/>
                <a:gd name="connsiteX0" fmla="*/ 424242 w 543865"/>
                <a:gd name="connsiteY0" fmla="*/ 0 h 1189808"/>
                <a:gd name="connsiteX1" fmla="*/ 543865 w 543865"/>
                <a:gd name="connsiteY1" fmla="*/ 1153970 h 1189808"/>
                <a:gd name="connsiteX0" fmla="*/ 168416 w 288039"/>
                <a:gd name="connsiteY0" fmla="*/ 0 h 1153970"/>
                <a:gd name="connsiteX1" fmla="*/ 288039 w 288039"/>
                <a:gd name="connsiteY1" fmla="*/ 1153970 h 1153970"/>
                <a:gd name="connsiteX0" fmla="*/ 200666 w 200666"/>
                <a:gd name="connsiteY0" fmla="*/ 0 h 1138205"/>
                <a:gd name="connsiteX1" fmla="*/ 194165 w 200666"/>
                <a:gd name="connsiteY1" fmla="*/ 1138205 h 1138205"/>
                <a:gd name="connsiteX0" fmla="*/ 187289 w 228084"/>
                <a:gd name="connsiteY0" fmla="*/ 0 h 1138205"/>
                <a:gd name="connsiteX1" fmla="*/ 228084 w 228084"/>
                <a:gd name="connsiteY1" fmla="*/ 1138205 h 1138205"/>
                <a:gd name="connsiteX0" fmla="*/ 202370 w 243165"/>
                <a:gd name="connsiteY0" fmla="*/ 0 h 1138205"/>
                <a:gd name="connsiteX1" fmla="*/ 243165 w 243165"/>
                <a:gd name="connsiteY1" fmla="*/ 1138205 h 113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165" h="1138205">
                  <a:moveTo>
                    <a:pt x="202370" y="0"/>
                  </a:moveTo>
                  <a:cubicBezTo>
                    <a:pt x="-210159" y="997615"/>
                    <a:pt x="114872" y="877831"/>
                    <a:pt x="243165" y="1138205"/>
                  </a:cubicBezTo>
                </a:path>
              </a:pathLst>
            </a:custGeom>
            <a:noFill/>
            <a:ln>
              <a:solidFill>
                <a:schemeClr val="accent2">
                  <a:lumMod val="50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02343" y="538305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</a:t>
            </a:r>
            <a:r>
              <a:rPr lang="en-US" sz="2000" b="1" baseline="-25000" dirty="0" smtClean="0"/>
              <a:t>2</a:t>
            </a:r>
            <a:r>
              <a:rPr lang="en-US" sz="2000" b="1" baseline="30000" dirty="0" smtClean="0"/>
              <a:t>-</a:t>
            </a:r>
            <a:endParaRPr lang="en-US" sz="20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523196" y="3571137"/>
            <a:ext cx="1471302" cy="1878353"/>
            <a:chOff x="645888" y="3597535"/>
            <a:chExt cx="1471302" cy="1878353"/>
          </a:xfrm>
        </p:grpSpPr>
        <p:sp>
          <p:nvSpPr>
            <p:cNvPr id="52" name="Freeform 51"/>
            <p:cNvSpPr/>
            <p:nvPr/>
          </p:nvSpPr>
          <p:spPr>
            <a:xfrm flipH="1">
              <a:off x="848064" y="3597535"/>
              <a:ext cx="560175" cy="791365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367 w 169557"/>
                <a:gd name="connsiteY0" fmla="*/ 114007 h 708302"/>
                <a:gd name="connsiteX1" fmla="*/ 80749 w 169557"/>
                <a:gd name="connsiteY1" fmla="*/ 708302 h 708302"/>
                <a:gd name="connsiteX0" fmla="*/ 0 w 195486"/>
                <a:gd name="connsiteY0" fmla="*/ 95085 h 689380"/>
                <a:gd name="connsiteX1" fmla="*/ 1382 w 195486"/>
                <a:gd name="connsiteY1" fmla="*/ 689380 h 689380"/>
                <a:gd name="connsiteX0" fmla="*/ 0 w 182856"/>
                <a:gd name="connsiteY0" fmla="*/ 0 h 594295"/>
                <a:gd name="connsiteX1" fmla="*/ 1382 w 182856"/>
                <a:gd name="connsiteY1" fmla="*/ 594295 h 594295"/>
                <a:gd name="connsiteX0" fmla="*/ 0 w 190205"/>
                <a:gd name="connsiteY0" fmla="*/ 0 h 546999"/>
                <a:gd name="connsiteX1" fmla="*/ 17147 w 190205"/>
                <a:gd name="connsiteY1" fmla="*/ 546999 h 546999"/>
                <a:gd name="connsiteX0" fmla="*/ 14384 w 190263"/>
                <a:gd name="connsiteY0" fmla="*/ 0 h 515468"/>
                <a:gd name="connsiteX1" fmla="*/ 0 w 190263"/>
                <a:gd name="connsiteY1" fmla="*/ 515468 h 515468"/>
                <a:gd name="connsiteX0" fmla="*/ 14384 w 187619"/>
                <a:gd name="connsiteY0" fmla="*/ 0 h 515468"/>
                <a:gd name="connsiteX1" fmla="*/ 0 w 187619"/>
                <a:gd name="connsiteY1" fmla="*/ 515468 h 515468"/>
                <a:gd name="connsiteX0" fmla="*/ 14384 w 168563"/>
                <a:gd name="connsiteY0" fmla="*/ 0 h 515468"/>
                <a:gd name="connsiteX1" fmla="*/ 0 w 168563"/>
                <a:gd name="connsiteY1" fmla="*/ 515468 h 515468"/>
                <a:gd name="connsiteX0" fmla="*/ 14384 w 159293"/>
                <a:gd name="connsiteY0" fmla="*/ 0 h 515468"/>
                <a:gd name="connsiteX1" fmla="*/ 0 w 159293"/>
                <a:gd name="connsiteY1" fmla="*/ 515468 h 515468"/>
                <a:gd name="connsiteX0" fmla="*/ 818425 w 850337"/>
                <a:gd name="connsiteY0" fmla="*/ 0 h 278986"/>
                <a:gd name="connsiteX1" fmla="*/ 0 w 850337"/>
                <a:gd name="connsiteY1" fmla="*/ 278986 h 278986"/>
                <a:gd name="connsiteX0" fmla="*/ 818425 w 818425"/>
                <a:gd name="connsiteY0" fmla="*/ 109797 h 388783"/>
                <a:gd name="connsiteX1" fmla="*/ 0 w 818425"/>
                <a:gd name="connsiteY1" fmla="*/ 388783 h 388783"/>
                <a:gd name="connsiteX0" fmla="*/ 290280 w 290280"/>
                <a:gd name="connsiteY0" fmla="*/ 70398 h 727756"/>
                <a:gd name="connsiteX1" fmla="*/ 0 w 290280"/>
                <a:gd name="connsiteY1" fmla="*/ 727756 h 727756"/>
                <a:gd name="connsiteX0" fmla="*/ 528618 w 528618"/>
                <a:gd name="connsiteY0" fmla="*/ 147313 h 804671"/>
                <a:gd name="connsiteX1" fmla="*/ 238338 w 528618"/>
                <a:gd name="connsiteY1" fmla="*/ 804671 h 804671"/>
                <a:gd name="connsiteX0" fmla="*/ 514430 w 514430"/>
                <a:gd name="connsiteY0" fmla="*/ 196217 h 853575"/>
                <a:gd name="connsiteX1" fmla="*/ 224150 w 514430"/>
                <a:gd name="connsiteY1" fmla="*/ 853575 h 853575"/>
                <a:gd name="connsiteX0" fmla="*/ 510928 w 510928"/>
                <a:gd name="connsiteY0" fmla="*/ 229603 h 886961"/>
                <a:gd name="connsiteX1" fmla="*/ 220648 w 510928"/>
                <a:gd name="connsiteY1" fmla="*/ 886961 h 886961"/>
                <a:gd name="connsiteX0" fmla="*/ 960955 w 960955"/>
                <a:gd name="connsiteY0" fmla="*/ 267013 h 806130"/>
                <a:gd name="connsiteX1" fmla="*/ 134647 w 960955"/>
                <a:gd name="connsiteY1" fmla="*/ 806130 h 806130"/>
                <a:gd name="connsiteX0" fmla="*/ 583843 w 583843"/>
                <a:gd name="connsiteY0" fmla="*/ 258947 h 821712"/>
                <a:gd name="connsiteX1" fmla="*/ 198969 w 583843"/>
                <a:gd name="connsiteY1" fmla="*/ 821712 h 821712"/>
                <a:gd name="connsiteX0" fmla="*/ 384874 w 384874"/>
                <a:gd name="connsiteY0" fmla="*/ 116184 h 678949"/>
                <a:gd name="connsiteX1" fmla="*/ 0 w 384874"/>
                <a:gd name="connsiteY1" fmla="*/ 678949 h 678949"/>
                <a:gd name="connsiteX0" fmla="*/ 384874 w 484418"/>
                <a:gd name="connsiteY0" fmla="*/ 0 h 562765"/>
                <a:gd name="connsiteX1" fmla="*/ 0 w 484418"/>
                <a:gd name="connsiteY1" fmla="*/ 562765 h 562765"/>
                <a:gd name="connsiteX0" fmla="*/ 400639 w 496891"/>
                <a:gd name="connsiteY0" fmla="*/ 0 h 523351"/>
                <a:gd name="connsiteX1" fmla="*/ 0 w 496891"/>
                <a:gd name="connsiteY1" fmla="*/ 523351 h 523351"/>
                <a:gd name="connsiteX0" fmla="*/ 400639 w 465985"/>
                <a:gd name="connsiteY0" fmla="*/ 0 h 523351"/>
                <a:gd name="connsiteX1" fmla="*/ 0 w 465985"/>
                <a:gd name="connsiteY1" fmla="*/ 523351 h 523351"/>
                <a:gd name="connsiteX0" fmla="*/ 361225 w 431071"/>
                <a:gd name="connsiteY0" fmla="*/ 0 h 507585"/>
                <a:gd name="connsiteX1" fmla="*/ 0 w 431071"/>
                <a:gd name="connsiteY1" fmla="*/ 507585 h 507585"/>
                <a:gd name="connsiteX0" fmla="*/ 361225 w 489601"/>
                <a:gd name="connsiteY0" fmla="*/ 0 h 507585"/>
                <a:gd name="connsiteX1" fmla="*/ 0 w 489601"/>
                <a:gd name="connsiteY1" fmla="*/ 507585 h 507585"/>
                <a:gd name="connsiteX0" fmla="*/ 842073 w 922633"/>
                <a:gd name="connsiteY0" fmla="*/ 0 h 1193385"/>
                <a:gd name="connsiteX1" fmla="*/ 0 w 922633"/>
                <a:gd name="connsiteY1" fmla="*/ 1193385 h 1193385"/>
                <a:gd name="connsiteX0" fmla="*/ 0 w 583623"/>
                <a:gd name="connsiteY0" fmla="*/ 0 h 704654"/>
                <a:gd name="connsiteX1" fmla="*/ 521644 w 583623"/>
                <a:gd name="connsiteY1" fmla="*/ 704654 h 704654"/>
                <a:gd name="connsiteX0" fmla="*/ 0 w 713103"/>
                <a:gd name="connsiteY0" fmla="*/ 0 h 562764"/>
                <a:gd name="connsiteX1" fmla="*/ 663533 w 713103"/>
                <a:gd name="connsiteY1" fmla="*/ 562764 h 562764"/>
                <a:gd name="connsiteX0" fmla="*/ 0 w 663533"/>
                <a:gd name="connsiteY0" fmla="*/ 0 h 600140"/>
                <a:gd name="connsiteX1" fmla="*/ 663533 w 663533"/>
                <a:gd name="connsiteY1" fmla="*/ 562764 h 600140"/>
                <a:gd name="connsiteX0" fmla="*/ 267578 w 931111"/>
                <a:gd name="connsiteY0" fmla="*/ 0 h 681688"/>
                <a:gd name="connsiteX1" fmla="*/ 931111 w 931111"/>
                <a:gd name="connsiteY1" fmla="*/ 562764 h 681688"/>
                <a:gd name="connsiteX0" fmla="*/ 269600 w 925250"/>
                <a:gd name="connsiteY0" fmla="*/ 0 h 754765"/>
                <a:gd name="connsiteX1" fmla="*/ 925250 w 925250"/>
                <a:gd name="connsiteY1" fmla="*/ 665240 h 754765"/>
                <a:gd name="connsiteX0" fmla="*/ 206538 w 862188"/>
                <a:gd name="connsiteY0" fmla="*/ 0 h 786990"/>
                <a:gd name="connsiteX1" fmla="*/ 862188 w 862188"/>
                <a:gd name="connsiteY1" fmla="*/ 665240 h 786990"/>
                <a:gd name="connsiteX0" fmla="*/ 235511 w 788685"/>
                <a:gd name="connsiteY0" fmla="*/ 0 h 878515"/>
                <a:gd name="connsiteX1" fmla="*/ 788685 w 788685"/>
                <a:gd name="connsiteY1" fmla="*/ 791364 h 878515"/>
                <a:gd name="connsiteX0" fmla="*/ 235511 w 788685"/>
                <a:gd name="connsiteY0" fmla="*/ 0 h 875025"/>
                <a:gd name="connsiteX1" fmla="*/ 788685 w 788685"/>
                <a:gd name="connsiteY1" fmla="*/ 791364 h 875025"/>
                <a:gd name="connsiteX0" fmla="*/ 159759 w 712933"/>
                <a:gd name="connsiteY0" fmla="*/ 0 h 833207"/>
                <a:gd name="connsiteX1" fmla="*/ 712933 w 712933"/>
                <a:gd name="connsiteY1" fmla="*/ 791364 h 833207"/>
                <a:gd name="connsiteX0" fmla="*/ 173576 w 655805"/>
                <a:gd name="connsiteY0" fmla="*/ 0 h 827069"/>
                <a:gd name="connsiteX1" fmla="*/ 655805 w 655805"/>
                <a:gd name="connsiteY1" fmla="*/ 783482 h 827069"/>
                <a:gd name="connsiteX0" fmla="*/ 142426 w 624655"/>
                <a:gd name="connsiteY0" fmla="*/ 0 h 822596"/>
                <a:gd name="connsiteX1" fmla="*/ 624655 w 624655"/>
                <a:gd name="connsiteY1" fmla="*/ 783482 h 822596"/>
                <a:gd name="connsiteX0" fmla="*/ 172268 w 528373"/>
                <a:gd name="connsiteY0" fmla="*/ 0 h 828875"/>
                <a:gd name="connsiteX1" fmla="*/ 528373 w 528373"/>
                <a:gd name="connsiteY1" fmla="*/ 791365 h 828875"/>
                <a:gd name="connsiteX0" fmla="*/ 158081 w 569365"/>
                <a:gd name="connsiteY0" fmla="*/ 0 h 828875"/>
                <a:gd name="connsiteX1" fmla="*/ 569365 w 569365"/>
                <a:gd name="connsiteY1" fmla="*/ 791365 h 828875"/>
                <a:gd name="connsiteX0" fmla="*/ 138549 w 549833"/>
                <a:gd name="connsiteY0" fmla="*/ 0 h 791365"/>
                <a:gd name="connsiteX1" fmla="*/ 549833 w 549833"/>
                <a:gd name="connsiteY1" fmla="*/ 791365 h 791365"/>
                <a:gd name="connsiteX0" fmla="*/ 148891 w 560175"/>
                <a:gd name="connsiteY0" fmla="*/ 0 h 791365"/>
                <a:gd name="connsiteX1" fmla="*/ 560175 w 560175"/>
                <a:gd name="connsiteY1" fmla="*/ 791365 h 79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175" h="791365">
                  <a:moveTo>
                    <a:pt x="148891" y="0"/>
                  </a:moveTo>
                  <a:cubicBezTo>
                    <a:pt x="-216342" y="713835"/>
                    <a:pt x="155986" y="664998"/>
                    <a:pt x="560175" y="791365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>
            <a:xfrm flipH="1">
              <a:off x="1331953" y="4102030"/>
              <a:ext cx="785237" cy="681005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367 w 169557"/>
                <a:gd name="connsiteY0" fmla="*/ 114007 h 708302"/>
                <a:gd name="connsiteX1" fmla="*/ 80749 w 169557"/>
                <a:gd name="connsiteY1" fmla="*/ 708302 h 708302"/>
                <a:gd name="connsiteX0" fmla="*/ 0 w 195486"/>
                <a:gd name="connsiteY0" fmla="*/ 95085 h 689380"/>
                <a:gd name="connsiteX1" fmla="*/ 1382 w 195486"/>
                <a:gd name="connsiteY1" fmla="*/ 689380 h 689380"/>
                <a:gd name="connsiteX0" fmla="*/ 0 w 182856"/>
                <a:gd name="connsiteY0" fmla="*/ 0 h 594295"/>
                <a:gd name="connsiteX1" fmla="*/ 1382 w 182856"/>
                <a:gd name="connsiteY1" fmla="*/ 594295 h 594295"/>
                <a:gd name="connsiteX0" fmla="*/ 0 w 190205"/>
                <a:gd name="connsiteY0" fmla="*/ 0 h 546999"/>
                <a:gd name="connsiteX1" fmla="*/ 17147 w 190205"/>
                <a:gd name="connsiteY1" fmla="*/ 546999 h 546999"/>
                <a:gd name="connsiteX0" fmla="*/ 14384 w 190263"/>
                <a:gd name="connsiteY0" fmla="*/ 0 h 515468"/>
                <a:gd name="connsiteX1" fmla="*/ 0 w 190263"/>
                <a:gd name="connsiteY1" fmla="*/ 515468 h 515468"/>
                <a:gd name="connsiteX0" fmla="*/ 14384 w 187619"/>
                <a:gd name="connsiteY0" fmla="*/ 0 h 515468"/>
                <a:gd name="connsiteX1" fmla="*/ 0 w 187619"/>
                <a:gd name="connsiteY1" fmla="*/ 515468 h 515468"/>
                <a:gd name="connsiteX0" fmla="*/ 14384 w 168563"/>
                <a:gd name="connsiteY0" fmla="*/ 0 h 515468"/>
                <a:gd name="connsiteX1" fmla="*/ 0 w 168563"/>
                <a:gd name="connsiteY1" fmla="*/ 515468 h 515468"/>
                <a:gd name="connsiteX0" fmla="*/ 14384 w 159293"/>
                <a:gd name="connsiteY0" fmla="*/ 0 h 515468"/>
                <a:gd name="connsiteX1" fmla="*/ 0 w 159293"/>
                <a:gd name="connsiteY1" fmla="*/ 515468 h 515468"/>
                <a:gd name="connsiteX0" fmla="*/ 818425 w 850337"/>
                <a:gd name="connsiteY0" fmla="*/ 0 h 278986"/>
                <a:gd name="connsiteX1" fmla="*/ 0 w 850337"/>
                <a:gd name="connsiteY1" fmla="*/ 278986 h 278986"/>
                <a:gd name="connsiteX0" fmla="*/ 818425 w 818425"/>
                <a:gd name="connsiteY0" fmla="*/ 109797 h 388783"/>
                <a:gd name="connsiteX1" fmla="*/ 0 w 818425"/>
                <a:gd name="connsiteY1" fmla="*/ 388783 h 388783"/>
                <a:gd name="connsiteX0" fmla="*/ 290280 w 290280"/>
                <a:gd name="connsiteY0" fmla="*/ 70398 h 727756"/>
                <a:gd name="connsiteX1" fmla="*/ 0 w 290280"/>
                <a:gd name="connsiteY1" fmla="*/ 727756 h 727756"/>
                <a:gd name="connsiteX0" fmla="*/ 528618 w 528618"/>
                <a:gd name="connsiteY0" fmla="*/ 147313 h 804671"/>
                <a:gd name="connsiteX1" fmla="*/ 238338 w 528618"/>
                <a:gd name="connsiteY1" fmla="*/ 804671 h 804671"/>
                <a:gd name="connsiteX0" fmla="*/ 514430 w 514430"/>
                <a:gd name="connsiteY0" fmla="*/ 196217 h 853575"/>
                <a:gd name="connsiteX1" fmla="*/ 224150 w 514430"/>
                <a:gd name="connsiteY1" fmla="*/ 853575 h 853575"/>
                <a:gd name="connsiteX0" fmla="*/ 510928 w 510928"/>
                <a:gd name="connsiteY0" fmla="*/ 229603 h 886961"/>
                <a:gd name="connsiteX1" fmla="*/ 220648 w 510928"/>
                <a:gd name="connsiteY1" fmla="*/ 886961 h 886961"/>
                <a:gd name="connsiteX0" fmla="*/ 960955 w 960955"/>
                <a:gd name="connsiteY0" fmla="*/ 267013 h 806130"/>
                <a:gd name="connsiteX1" fmla="*/ 134647 w 960955"/>
                <a:gd name="connsiteY1" fmla="*/ 806130 h 806130"/>
                <a:gd name="connsiteX0" fmla="*/ 583843 w 583843"/>
                <a:gd name="connsiteY0" fmla="*/ 258947 h 821712"/>
                <a:gd name="connsiteX1" fmla="*/ 198969 w 583843"/>
                <a:gd name="connsiteY1" fmla="*/ 821712 h 821712"/>
                <a:gd name="connsiteX0" fmla="*/ 384874 w 384874"/>
                <a:gd name="connsiteY0" fmla="*/ 116184 h 678949"/>
                <a:gd name="connsiteX1" fmla="*/ 0 w 384874"/>
                <a:gd name="connsiteY1" fmla="*/ 678949 h 678949"/>
                <a:gd name="connsiteX0" fmla="*/ 384874 w 484418"/>
                <a:gd name="connsiteY0" fmla="*/ 0 h 562765"/>
                <a:gd name="connsiteX1" fmla="*/ 0 w 484418"/>
                <a:gd name="connsiteY1" fmla="*/ 562765 h 562765"/>
                <a:gd name="connsiteX0" fmla="*/ 400639 w 496891"/>
                <a:gd name="connsiteY0" fmla="*/ 0 h 523351"/>
                <a:gd name="connsiteX1" fmla="*/ 0 w 496891"/>
                <a:gd name="connsiteY1" fmla="*/ 523351 h 523351"/>
                <a:gd name="connsiteX0" fmla="*/ 400639 w 465985"/>
                <a:gd name="connsiteY0" fmla="*/ 0 h 523351"/>
                <a:gd name="connsiteX1" fmla="*/ 0 w 465985"/>
                <a:gd name="connsiteY1" fmla="*/ 523351 h 523351"/>
                <a:gd name="connsiteX0" fmla="*/ 361225 w 431071"/>
                <a:gd name="connsiteY0" fmla="*/ 0 h 507585"/>
                <a:gd name="connsiteX1" fmla="*/ 0 w 431071"/>
                <a:gd name="connsiteY1" fmla="*/ 507585 h 507585"/>
                <a:gd name="connsiteX0" fmla="*/ 361225 w 489601"/>
                <a:gd name="connsiteY0" fmla="*/ 0 h 507585"/>
                <a:gd name="connsiteX1" fmla="*/ 0 w 489601"/>
                <a:gd name="connsiteY1" fmla="*/ 507585 h 507585"/>
                <a:gd name="connsiteX0" fmla="*/ 526763 w 633529"/>
                <a:gd name="connsiteY0" fmla="*/ 0 h 791364"/>
                <a:gd name="connsiteX1" fmla="*/ 0 w 633529"/>
                <a:gd name="connsiteY1" fmla="*/ 791364 h 791364"/>
                <a:gd name="connsiteX0" fmla="*/ 337577 w 469736"/>
                <a:gd name="connsiteY0" fmla="*/ 0 h 681005"/>
                <a:gd name="connsiteX1" fmla="*/ 0 w 469736"/>
                <a:gd name="connsiteY1" fmla="*/ 681005 h 681005"/>
                <a:gd name="connsiteX0" fmla="*/ 353343 w 482957"/>
                <a:gd name="connsiteY0" fmla="*/ 0 h 759833"/>
                <a:gd name="connsiteX1" fmla="*/ 0 w 482957"/>
                <a:gd name="connsiteY1" fmla="*/ 759833 h 759833"/>
                <a:gd name="connsiteX0" fmla="*/ 353343 w 498970"/>
                <a:gd name="connsiteY0" fmla="*/ 0 h 778636"/>
                <a:gd name="connsiteX1" fmla="*/ 0 w 498970"/>
                <a:gd name="connsiteY1" fmla="*/ 759833 h 778636"/>
                <a:gd name="connsiteX0" fmla="*/ 353343 w 801360"/>
                <a:gd name="connsiteY0" fmla="*/ 107 h 772051"/>
                <a:gd name="connsiteX1" fmla="*/ 0 w 801360"/>
                <a:gd name="connsiteY1" fmla="*/ 759940 h 772051"/>
                <a:gd name="connsiteX0" fmla="*/ 353343 w 782995"/>
                <a:gd name="connsiteY0" fmla="*/ 122 h 760181"/>
                <a:gd name="connsiteX1" fmla="*/ 0 w 782995"/>
                <a:gd name="connsiteY1" fmla="*/ 759955 h 760181"/>
                <a:gd name="connsiteX0" fmla="*/ 337578 w 770642"/>
                <a:gd name="connsiteY0" fmla="*/ 135 h 681391"/>
                <a:gd name="connsiteX1" fmla="*/ 0 w 770642"/>
                <a:gd name="connsiteY1" fmla="*/ 681140 h 681391"/>
                <a:gd name="connsiteX0" fmla="*/ 337578 w 787662"/>
                <a:gd name="connsiteY0" fmla="*/ 140 h 681145"/>
                <a:gd name="connsiteX1" fmla="*/ 0 w 787662"/>
                <a:gd name="connsiteY1" fmla="*/ 681145 h 681145"/>
                <a:gd name="connsiteX0" fmla="*/ 337578 w 782921"/>
                <a:gd name="connsiteY0" fmla="*/ 160 h 681165"/>
                <a:gd name="connsiteX1" fmla="*/ 0 w 782921"/>
                <a:gd name="connsiteY1" fmla="*/ 681165 h 681165"/>
                <a:gd name="connsiteX0" fmla="*/ 337578 w 723616"/>
                <a:gd name="connsiteY0" fmla="*/ 0 h 681005"/>
                <a:gd name="connsiteX1" fmla="*/ 0 w 723616"/>
                <a:gd name="connsiteY1" fmla="*/ 681005 h 681005"/>
                <a:gd name="connsiteX0" fmla="*/ 337578 w 768830"/>
                <a:gd name="connsiteY0" fmla="*/ 0 h 681005"/>
                <a:gd name="connsiteX1" fmla="*/ 0 w 768830"/>
                <a:gd name="connsiteY1" fmla="*/ 681005 h 681005"/>
                <a:gd name="connsiteX0" fmla="*/ 337578 w 781740"/>
                <a:gd name="connsiteY0" fmla="*/ 0 h 681005"/>
                <a:gd name="connsiteX1" fmla="*/ 0 w 781740"/>
                <a:gd name="connsiteY1" fmla="*/ 681005 h 681005"/>
                <a:gd name="connsiteX0" fmla="*/ 337578 w 785237"/>
                <a:gd name="connsiteY0" fmla="*/ 0 h 681005"/>
                <a:gd name="connsiteX1" fmla="*/ 0 w 785237"/>
                <a:gd name="connsiteY1" fmla="*/ 681005 h 68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237" h="681005">
                  <a:moveTo>
                    <a:pt x="337578" y="0"/>
                  </a:moveTo>
                  <a:cubicBezTo>
                    <a:pt x="1265116" y="4387"/>
                    <a:pt x="549626" y="538873"/>
                    <a:pt x="0" y="681005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flipH="1">
              <a:off x="645888" y="4156379"/>
              <a:ext cx="750242" cy="1319509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367 w 169557"/>
                <a:gd name="connsiteY0" fmla="*/ 114007 h 708302"/>
                <a:gd name="connsiteX1" fmla="*/ 80749 w 169557"/>
                <a:gd name="connsiteY1" fmla="*/ 708302 h 708302"/>
                <a:gd name="connsiteX0" fmla="*/ 0 w 195486"/>
                <a:gd name="connsiteY0" fmla="*/ 95085 h 689380"/>
                <a:gd name="connsiteX1" fmla="*/ 1382 w 195486"/>
                <a:gd name="connsiteY1" fmla="*/ 689380 h 689380"/>
                <a:gd name="connsiteX0" fmla="*/ 0 w 182856"/>
                <a:gd name="connsiteY0" fmla="*/ 0 h 594295"/>
                <a:gd name="connsiteX1" fmla="*/ 1382 w 182856"/>
                <a:gd name="connsiteY1" fmla="*/ 594295 h 594295"/>
                <a:gd name="connsiteX0" fmla="*/ 0 w 190205"/>
                <a:gd name="connsiteY0" fmla="*/ 0 h 546999"/>
                <a:gd name="connsiteX1" fmla="*/ 17147 w 190205"/>
                <a:gd name="connsiteY1" fmla="*/ 546999 h 546999"/>
                <a:gd name="connsiteX0" fmla="*/ 14384 w 190263"/>
                <a:gd name="connsiteY0" fmla="*/ 0 h 515468"/>
                <a:gd name="connsiteX1" fmla="*/ 0 w 190263"/>
                <a:gd name="connsiteY1" fmla="*/ 515468 h 515468"/>
                <a:gd name="connsiteX0" fmla="*/ 14384 w 187619"/>
                <a:gd name="connsiteY0" fmla="*/ 0 h 515468"/>
                <a:gd name="connsiteX1" fmla="*/ 0 w 187619"/>
                <a:gd name="connsiteY1" fmla="*/ 515468 h 515468"/>
                <a:gd name="connsiteX0" fmla="*/ 14384 w 168563"/>
                <a:gd name="connsiteY0" fmla="*/ 0 h 515468"/>
                <a:gd name="connsiteX1" fmla="*/ 0 w 168563"/>
                <a:gd name="connsiteY1" fmla="*/ 515468 h 515468"/>
                <a:gd name="connsiteX0" fmla="*/ 14384 w 159293"/>
                <a:gd name="connsiteY0" fmla="*/ 0 h 515468"/>
                <a:gd name="connsiteX1" fmla="*/ 0 w 159293"/>
                <a:gd name="connsiteY1" fmla="*/ 515468 h 515468"/>
                <a:gd name="connsiteX0" fmla="*/ 818425 w 850337"/>
                <a:gd name="connsiteY0" fmla="*/ 0 h 278986"/>
                <a:gd name="connsiteX1" fmla="*/ 0 w 850337"/>
                <a:gd name="connsiteY1" fmla="*/ 278986 h 278986"/>
                <a:gd name="connsiteX0" fmla="*/ 818425 w 818425"/>
                <a:gd name="connsiteY0" fmla="*/ 109797 h 388783"/>
                <a:gd name="connsiteX1" fmla="*/ 0 w 818425"/>
                <a:gd name="connsiteY1" fmla="*/ 388783 h 388783"/>
                <a:gd name="connsiteX0" fmla="*/ 290280 w 290280"/>
                <a:gd name="connsiteY0" fmla="*/ 70398 h 727756"/>
                <a:gd name="connsiteX1" fmla="*/ 0 w 290280"/>
                <a:gd name="connsiteY1" fmla="*/ 727756 h 727756"/>
                <a:gd name="connsiteX0" fmla="*/ 528618 w 528618"/>
                <a:gd name="connsiteY0" fmla="*/ 147313 h 804671"/>
                <a:gd name="connsiteX1" fmla="*/ 238338 w 528618"/>
                <a:gd name="connsiteY1" fmla="*/ 804671 h 804671"/>
                <a:gd name="connsiteX0" fmla="*/ 514430 w 514430"/>
                <a:gd name="connsiteY0" fmla="*/ 196217 h 853575"/>
                <a:gd name="connsiteX1" fmla="*/ 224150 w 514430"/>
                <a:gd name="connsiteY1" fmla="*/ 853575 h 853575"/>
                <a:gd name="connsiteX0" fmla="*/ 510928 w 510928"/>
                <a:gd name="connsiteY0" fmla="*/ 229603 h 886961"/>
                <a:gd name="connsiteX1" fmla="*/ 220648 w 510928"/>
                <a:gd name="connsiteY1" fmla="*/ 886961 h 886961"/>
                <a:gd name="connsiteX0" fmla="*/ 960955 w 960955"/>
                <a:gd name="connsiteY0" fmla="*/ 267013 h 806130"/>
                <a:gd name="connsiteX1" fmla="*/ 134647 w 960955"/>
                <a:gd name="connsiteY1" fmla="*/ 806130 h 806130"/>
                <a:gd name="connsiteX0" fmla="*/ 583843 w 583843"/>
                <a:gd name="connsiteY0" fmla="*/ 258947 h 821712"/>
                <a:gd name="connsiteX1" fmla="*/ 198969 w 583843"/>
                <a:gd name="connsiteY1" fmla="*/ 821712 h 821712"/>
                <a:gd name="connsiteX0" fmla="*/ 384874 w 384874"/>
                <a:gd name="connsiteY0" fmla="*/ 116184 h 678949"/>
                <a:gd name="connsiteX1" fmla="*/ 0 w 384874"/>
                <a:gd name="connsiteY1" fmla="*/ 678949 h 678949"/>
                <a:gd name="connsiteX0" fmla="*/ 384874 w 484418"/>
                <a:gd name="connsiteY0" fmla="*/ 0 h 562765"/>
                <a:gd name="connsiteX1" fmla="*/ 0 w 484418"/>
                <a:gd name="connsiteY1" fmla="*/ 562765 h 562765"/>
                <a:gd name="connsiteX0" fmla="*/ 400639 w 496891"/>
                <a:gd name="connsiteY0" fmla="*/ 0 h 523351"/>
                <a:gd name="connsiteX1" fmla="*/ 0 w 496891"/>
                <a:gd name="connsiteY1" fmla="*/ 523351 h 523351"/>
                <a:gd name="connsiteX0" fmla="*/ 400639 w 465985"/>
                <a:gd name="connsiteY0" fmla="*/ 0 h 523351"/>
                <a:gd name="connsiteX1" fmla="*/ 0 w 465985"/>
                <a:gd name="connsiteY1" fmla="*/ 523351 h 523351"/>
                <a:gd name="connsiteX0" fmla="*/ 361225 w 431071"/>
                <a:gd name="connsiteY0" fmla="*/ 0 h 507585"/>
                <a:gd name="connsiteX1" fmla="*/ 0 w 431071"/>
                <a:gd name="connsiteY1" fmla="*/ 507585 h 507585"/>
                <a:gd name="connsiteX0" fmla="*/ 361225 w 489601"/>
                <a:gd name="connsiteY0" fmla="*/ 0 h 507585"/>
                <a:gd name="connsiteX1" fmla="*/ 0 w 489601"/>
                <a:gd name="connsiteY1" fmla="*/ 507585 h 507585"/>
                <a:gd name="connsiteX0" fmla="*/ 842073 w 922633"/>
                <a:gd name="connsiteY0" fmla="*/ 0 h 1193385"/>
                <a:gd name="connsiteX1" fmla="*/ 0 w 922633"/>
                <a:gd name="connsiteY1" fmla="*/ 1193385 h 1193385"/>
                <a:gd name="connsiteX0" fmla="*/ 0 w 583623"/>
                <a:gd name="connsiteY0" fmla="*/ 0 h 704654"/>
                <a:gd name="connsiteX1" fmla="*/ 521644 w 583623"/>
                <a:gd name="connsiteY1" fmla="*/ 704654 h 704654"/>
                <a:gd name="connsiteX0" fmla="*/ 0 w 713103"/>
                <a:gd name="connsiteY0" fmla="*/ 0 h 562764"/>
                <a:gd name="connsiteX1" fmla="*/ 663533 w 713103"/>
                <a:gd name="connsiteY1" fmla="*/ 562764 h 562764"/>
                <a:gd name="connsiteX0" fmla="*/ 0 w 663533"/>
                <a:gd name="connsiteY0" fmla="*/ 0 h 600140"/>
                <a:gd name="connsiteX1" fmla="*/ 663533 w 663533"/>
                <a:gd name="connsiteY1" fmla="*/ 562764 h 600140"/>
                <a:gd name="connsiteX0" fmla="*/ 267578 w 931111"/>
                <a:gd name="connsiteY0" fmla="*/ 0 h 681688"/>
                <a:gd name="connsiteX1" fmla="*/ 931111 w 931111"/>
                <a:gd name="connsiteY1" fmla="*/ 562764 h 681688"/>
                <a:gd name="connsiteX0" fmla="*/ 269600 w 925250"/>
                <a:gd name="connsiteY0" fmla="*/ 0 h 754765"/>
                <a:gd name="connsiteX1" fmla="*/ 925250 w 925250"/>
                <a:gd name="connsiteY1" fmla="*/ 665240 h 754765"/>
                <a:gd name="connsiteX0" fmla="*/ 206538 w 862188"/>
                <a:gd name="connsiteY0" fmla="*/ 0 h 786990"/>
                <a:gd name="connsiteX1" fmla="*/ 862188 w 862188"/>
                <a:gd name="connsiteY1" fmla="*/ 665240 h 786990"/>
                <a:gd name="connsiteX0" fmla="*/ 235511 w 788685"/>
                <a:gd name="connsiteY0" fmla="*/ 0 h 878515"/>
                <a:gd name="connsiteX1" fmla="*/ 788685 w 788685"/>
                <a:gd name="connsiteY1" fmla="*/ 791364 h 878515"/>
                <a:gd name="connsiteX0" fmla="*/ 235511 w 788685"/>
                <a:gd name="connsiteY0" fmla="*/ 0 h 875025"/>
                <a:gd name="connsiteX1" fmla="*/ 788685 w 788685"/>
                <a:gd name="connsiteY1" fmla="*/ 791364 h 875025"/>
                <a:gd name="connsiteX0" fmla="*/ 159759 w 712933"/>
                <a:gd name="connsiteY0" fmla="*/ 0 h 833207"/>
                <a:gd name="connsiteX1" fmla="*/ 712933 w 712933"/>
                <a:gd name="connsiteY1" fmla="*/ 791364 h 833207"/>
                <a:gd name="connsiteX0" fmla="*/ 173576 w 655805"/>
                <a:gd name="connsiteY0" fmla="*/ 0 h 827069"/>
                <a:gd name="connsiteX1" fmla="*/ 655805 w 655805"/>
                <a:gd name="connsiteY1" fmla="*/ 783482 h 827069"/>
                <a:gd name="connsiteX0" fmla="*/ 142426 w 624655"/>
                <a:gd name="connsiteY0" fmla="*/ 0 h 822596"/>
                <a:gd name="connsiteX1" fmla="*/ 624655 w 624655"/>
                <a:gd name="connsiteY1" fmla="*/ 783482 h 822596"/>
                <a:gd name="connsiteX0" fmla="*/ 172268 w 528373"/>
                <a:gd name="connsiteY0" fmla="*/ 0 h 828875"/>
                <a:gd name="connsiteX1" fmla="*/ 528373 w 528373"/>
                <a:gd name="connsiteY1" fmla="*/ 791365 h 828875"/>
                <a:gd name="connsiteX0" fmla="*/ 158081 w 569365"/>
                <a:gd name="connsiteY0" fmla="*/ 0 h 828875"/>
                <a:gd name="connsiteX1" fmla="*/ 569365 w 569365"/>
                <a:gd name="connsiteY1" fmla="*/ 791365 h 828875"/>
                <a:gd name="connsiteX0" fmla="*/ 138549 w 549833"/>
                <a:gd name="connsiteY0" fmla="*/ 0 h 791365"/>
                <a:gd name="connsiteX1" fmla="*/ 549833 w 549833"/>
                <a:gd name="connsiteY1" fmla="*/ 791365 h 791365"/>
                <a:gd name="connsiteX0" fmla="*/ 148891 w 560175"/>
                <a:gd name="connsiteY0" fmla="*/ 0 h 791365"/>
                <a:gd name="connsiteX1" fmla="*/ 560175 w 560175"/>
                <a:gd name="connsiteY1" fmla="*/ 791365 h 791365"/>
                <a:gd name="connsiteX0" fmla="*/ 116102 w 732338"/>
                <a:gd name="connsiteY0" fmla="*/ 0 h 1871302"/>
                <a:gd name="connsiteX1" fmla="*/ 732338 w 732338"/>
                <a:gd name="connsiteY1" fmla="*/ 1871302 h 1871302"/>
                <a:gd name="connsiteX0" fmla="*/ 79660 w 696524"/>
                <a:gd name="connsiteY0" fmla="*/ 0 h 1871302"/>
                <a:gd name="connsiteX1" fmla="*/ 695896 w 696524"/>
                <a:gd name="connsiteY1" fmla="*/ 1871302 h 1871302"/>
                <a:gd name="connsiteX0" fmla="*/ 152375 w 769135"/>
                <a:gd name="connsiteY0" fmla="*/ 0 h 1871302"/>
                <a:gd name="connsiteX1" fmla="*/ 768611 w 769135"/>
                <a:gd name="connsiteY1" fmla="*/ 1871302 h 1871302"/>
                <a:gd name="connsiteX0" fmla="*/ 155198 w 771434"/>
                <a:gd name="connsiteY0" fmla="*/ 0 h 1871302"/>
                <a:gd name="connsiteX1" fmla="*/ 771434 w 771434"/>
                <a:gd name="connsiteY1" fmla="*/ 1871302 h 1871302"/>
                <a:gd name="connsiteX0" fmla="*/ 137486 w 753722"/>
                <a:gd name="connsiteY0" fmla="*/ 0 h 1871302"/>
                <a:gd name="connsiteX1" fmla="*/ 753722 w 753722"/>
                <a:gd name="connsiteY1" fmla="*/ 1871302 h 1871302"/>
                <a:gd name="connsiteX0" fmla="*/ 137486 w 753722"/>
                <a:gd name="connsiteY0" fmla="*/ 0 h 1871302"/>
                <a:gd name="connsiteX1" fmla="*/ 753722 w 753722"/>
                <a:gd name="connsiteY1" fmla="*/ 1871302 h 1871302"/>
                <a:gd name="connsiteX0" fmla="*/ 129318 w 840147"/>
                <a:gd name="connsiteY0" fmla="*/ 0 h 1642702"/>
                <a:gd name="connsiteX1" fmla="*/ 840147 w 840147"/>
                <a:gd name="connsiteY1" fmla="*/ 1642702 h 1642702"/>
                <a:gd name="connsiteX0" fmla="*/ 54065 w 764894"/>
                <a:gd name="connsiteY0" fmla="*/ 0 h 1642702"/>
                <a:gd name="connsiteX1" fmla="*/ 764894 w 764894"/>
                <a:gd name="connsiteY1" fmla="*/ 1642702 h 1642702"/>
                <a:gd name="connsiteX0" fmla="*/ 58031 w 768860"/>
                <a:gd name="connsiteY0" fmla="*/ 0 h 1642702"/>
                <a:gd name="connsiteX1" fmla="*/ 768860 w 768860"/>
                <a:gd name="connsiteY1" fmla="*/ 1642702 h 1642702"/>
                <a:gd name="connsiteX0" fmla="*/ 25280 w 736109"/>
                <a:gd name="connsiteY0" fmla="*/ 0 h 1642702"/>
                <a:gd name="connsiteX1" fmla="*/ 736109 w 736109"/>
                <a:gd name="connsiteY1" fmla="*/ 1642702 h 1642702"/>
                <a:gd name="connsiteX0" fmla="*/ 22827 w 733808"/>
                <a:gd name="connsiteY0" fmla="*/ 0 h 1642702"/>
                <a:gd name="connsiteX1" fmla="*/ 733656 w 733808"/>
                <a:gd name="connsiteY1" fmla="*/ 1642702 h 1642702"/>
                <a:gd name="connsiteX0" fmla="*/ 23713 w 734542"/>
                <a:gd name="connsiteY0" fmla="*/ 0 h 1642702"/>
                <a:gd name="connsiteX1" fmla="*/ 734542 w 734542"/>
                <a:gd name="connsiteY1" fmla="*/ 1642702 h 1642702"/>
                <a:gd name="connsiteX0" fmla="*/ 50485 w 761314"/>
                <a:gd name="connsiteY0" fmla="*/ 0 h 1642702"/>
                <a:gd name="connsiteX1" fmla="*/ 761314 w 761314"/>
                <a:gd name="connsiteY1" fmla="*/ 1642702 h 1642702"/>
                <a:gd name="connsiteX0" fmla="*/ 45165 w 764569"/>
                <a:gd name="connsiteY0" fmla="*/ 0 h 1642702"/>
                <a:gd name="connsiteX1" fmla="*/ 755994 w 764569"/>
                <a:gd name="connsiteY1" fmla="*/ 1642702 h 1642702"/>
                <a:gd name="connsiteX0" fmla="*/ 55996 w 775126"/>
                <a:gd name="connsiteY0" fmla="*/ 0 h 1642702"/>
                <a:gd name="connsiteX1" fmla="*/ 766825 w 775126"/>
                <a:gd name="connsiteY1" fmla="*/ 1642702 h 1642702"/>
                <a:gd name="connsiteX0" fmla="*/ 55671 w 782629"/>
                <a:gd name="connsiteY0" fmla="*/ 0 h 1674233"/>
                <a:gd name="connsiteX1" fmla="*/ 774382 w 782629"/>
                <a:gd name="connsiteY1" fmla="*/ 1674233 h 1674233"/>
                <a:gd name="connsiteX0" fmla="*/ 55997 w 775126"/>
                <a:gd name="connsiteY0" fmla="*/ 0 h 1674233"/>
                <a:gd name="connsiteX1" fmla="*/ 766825 w 775126"/>
                <a:gd name="connsiteY1" fmla="*/ 1674233 h 1674233"/>
                <a:gd name="connsiteX0" fmla="*/ 62806 w 781779"/>
                <a:gd name="connsiteY0" fmla="*/ 0 h 1674233"/>
                <a:gd name="connsiteX1" fmla="*/ 773634 w 781779"/>
                <a:gd name="connsiteY1" fmla="*/ 1674233 h 1674233"/>
                <a:gd name="connsiteX0" fmla="*/ 58242 w 777318"/>
                <a:gd name="connsiteY0" fmla="*/ 0 h 1674233"/>
                <a:gd name="connsiteX1" fmla="*/ 769070 w 777318"/>
                <a:gd name="connsiteY1" fmla="*/ 1674233 h 1674233"/>
                <a:gd name="connsiteX0" fmla="*/ 57249 w 799817"/>
                <a:gd name="connsiteY0" fmla="*/ 0 h 1335275"/>
                <a:gd name="connsiteX1" fmla="*/ 791726 w 799817"/>
                <a:gd name="connsiteY1" fmla="*/ 1335275 h 1335275"/>
                <a:gd name="connsiteX0" fmla="*/ 4178 w 748756"/>
                <a:gd name="connsiteY0" fmla="*/ 0 h 1335275"/>
                <a:gd name="connsiteX1" fmla="*/ 738655 w 748756"/>
                <a:gd name="connsiteY1" fmla="*/ 1335275 h 1335275"/>
                <a:gd name="connsiteX0" fmla="*/ 0 w 827058"/>
                <a:gd name="connsiteY0" fmla="*/ 227831 h 1563106"/>
                <a:gd name="connsiteX1" fmla="*/ 734477 w 827058"/>
                <a:gd name="connsiteY1" fmla="*/ 1563106 h 1563106"/>
                <a:gd name="connsiteX0" fmla="*/ 0 w 805210"/>
                <a:gd name="connsiteY0" fmla="*/ 215722 h 1645590"/>
                <a:gd name="connsiteX1" fmla="*/ 702946 w 805210"/>
                <a:gd name="connsiteY1" fmla="*/ 1645590 h 1645590"/>
                <a:gd name="connsiteX0" fmla="*/ 0 w 838282"/>
                <a:gd name="connsiteY0" fmla="*/ 229971 h 1549480"/>
                <a:gd name="connsiteX1" fmla="*/ 750242 w 838282"/>
                <a:gd name="connsiteY1" fmla="*/ 1549480 h 1549480"/>
                <a:gd name="connsiteX0" fmla="*/ 0 w 770085"/>
                <a:gd name="connsiteY0" fmla="*/ 0 h 1319509"/>
                <a:gd name="connsiteX1" fmla="*/ 750242 w 770085"/>
                <a:gd name="connsiteY1" fmla="*/ 1319509 h 1319509"/>
                <a:gd name="connsiteX0" fmla="*/ 0 w 751270"/>
                <a:gd name="connsiteY0" fmla="*/ 0 h 1319509"/>
                <a:gd name="connsiteX1" fmla="*/ 750242 w 751270"/>
                <a:gd name="connsiteY1" fmla="*/ 1319509 h 1319509"/>
                <a:gd name="connsiteX0" fmla="*/ 0 w 751003"/>
                <a:gd name="connsiteY0" fmla="*/ 0 h 1319509"/>
                <a:gd name="connsiteX1" fmla="*/ 750242 w 751003"/>
                <a:gd name="connsiteY1" fmla="*/ 1319509 h 1319509"/>
                <a:gd name="connsiteX0" fmla="*/ 0 w 1108774"/>
                <a:gd name="connsiteY0" fmla="*/ 0 h 1319509"/>
                <a:gd name="connsiteX1" fmla="*/ 750242 w 1108774"/>
                <a:gd name="connsiteY1" fmla="*/ 1319509 h 1319509"/>
                <a:gd name="connsiteX0" fmla="*/ 0 w 750242"/>
                <a:gd name="connsiteY0" fmla="*/ 0 h 1319509"/>
                <a:gd name="connsiteX1" fmla="*/ 750242 w 750242"/>
                <a:gd name="connsiteY1" fmla="*/ 1319509 h 131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42" h="1319509">
                  <a:moveTo>
                    <a:pt x="0" y="0"/>
                  </a:moveTo>
                  <a:cubicBezTo>
                    <a:pt x="334258" y="395480"/>
                    <a:pt x="603281" y="512321"/>
                    <a:pt x="750242" y="1319509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17435" y="4885175"/>
            <a:ext cx="1137762" cy="1088157"/>
            <a:chOff x="1040127" y="4911573"/>
            <a:chExt cx="1137762" cy="1088157"/>
          </a:xfrm>
        </p:grpSpPr>
        <p:sp>
          <p:nvSpPr>
            <p:cNvPr id="56" name="Freeform 55"/>
            <p:cNvSpPr/>
            <p:nvPr/>
          </p:nvSpPr>
          <p:spPr>
            <a:xfrm flipH="1">
              <a:off x="1040127" y="5620482"/>
              <a:ext cx="566452" cy="379248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0 w 963079"/>
                <a:gd name="connsiteY0" fmla="*/ 244055 h 318088"/>
                <a:gd name="connsiteX1" fmla="*/ 963079 w 963079"/>
                <a:gd name="connsiteY1" fmla="*/ 318088 h 318088"/>
                <a:gd name="connsiteX0" fmla="*/ 0 w 332459"/>
                <a:gd name="connsiteY0" fmla="*/ 513840 h 513840"/>
                <a:gd name="connsiteX1" fmla="*/ 332459 w 332459"/>
                <a:gd name="connsiteY1" fmla="*/ 162204 h 513840"/>
                <a:gd name="connsiteX0" fmla="*/ 0 w 332459"/>
                <a:gd name="connsiteY0" fmla="*/ 351636 h 351636"/>
                <a:gd name="connsiteX1" fmla="*/ 332459 w 332459"/>
                <a:gd name="connsiteY1" fmla="*/ 0 h 351636"/>
                <a:gd name="connsiteX0" fmla="*/ 0 w 332459"/>
                <a:gd name="connsiteY0" fmla="*/ 351636 h 351636"/>
                <a:gd name="connsiteX1" fmla="*/ 332459 w 332459"/>
                <a:gd name="connsiteY1" fmla="*/ 0 h 351636"/>
                <a:gd name="connsiteX0" fmla="*/ 0 w 363991"/>
                <a:gd name="connsiteY0" fmla="*/ 406815 h 406815"/>
                <a:gd name="connsiteX1" fmla="*/ 363991 w 363991"/>
                <a:gd name="connsiteY1" fmla="*/ 0 h 406815"/>
                <a:gd name="connsiteX0" fmla="*/ 511232 w 525481"/>
                <a:gd name="connsiteY0" fmla="*/ 175 h 317148"/>
                <a:gd name="connsiteX1" fmla="*/ 8949 w 525481"/>
                <a:gd name="connsiteY1" fmla="*/ 219002 h 317148"/>
                <a:gd name="connsiteX0" fmla="*/ 518095 w 518095"/>
                <a:gd name="connsiteY0" fmla="*/ 0 h 326129"/>
                <a:gd name="connsiteX1" fmla="*/ 15812 w 518095"/>
                <a:gd name="connsiteY1" fmla="*/ 218827 h 326129"/>
                <a:gd name="connsiteX0" fmla="*/ 502283 w 502283"/>
                <a:gd name="connsiteY0" fmla="*/ 0 h 218827"/>
                <a:gd name="connsiteX1" fmla="*/ 0 w 502283"/>
                <a:gd name="connsiteY1" fmla="*/ 218827 h 218827"/>
                <a:gd name="connsiteX0" fmla="*/ 566452 w 566452"/>
                <a:gd name="connsiteY0" fmla="*/ 0 h 379248"/>
                <a:gd name="connsiteX1" fmla="*/ 0 w 566452"/>
                <a:gd name="connsiteY1" fmla="*/ 379248 h 379248"/>
                <a:gd name="connsiteX0" fmla="*/ 566452 w 566452"/>
                <a:gd name="connsiteY0" fmla="*/ 0 h 379248"/>
                <a:gd name="connsiteX1" fmla="*/ 0 w 566452"/>
                <a:gd name="connsiteY1" fmla="*/ 379248 h 379248"/>
                <a:gd name="connsiteX0" fmla="*/ 566452 w 566452"/>
                <a:gd name="connsiteY0" fmla="*/ 0 h 379248"/>
                <a:gd name="connsiteX1" fmla="*/ 0 w 566452"/>
                <a:gd name="connsiteY1" fmla="*/ 379248 h 3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6452" h="379248">
                  <a:moveTo>
                    <a:pt x="566452" y="0"/>
                  </a:moveTo>
                  <a:cubicBezTo>
                    <a:pt x="449318" y="12684"/>
                    <a:pt x="256166" y="-35600"/>
                    <a:pt x="0" y="379248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H="1">
              <a:off x="1291037" y="5162243"/>
              <a:ext cx="194752" cy="672616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0 w 963079"/>
                <a:gd name="connsiteY0" fmla="*/ 244055 h 318088"/>
                <a:gd name="connsiteX1" fmla="*/ 963079 w 963079"/>
                <a:gd name="connsiteY1" fmla="*/ 318088 h 318088"/>
                <a:gd name="connsiteX0" fmla="*/ 0 w 332459"/>
                <a:gd name="connsiteY0" fmla="*/ 513840 h 513840"/>
                <a:gd name="connsiteX1" fmla="*/ 332459 w 332459"/>
                <a:gd name="connsiteY1" fmla="*/ 162204 h 513840"/>
                <a:gd name="connsiteX0" fmla="*/ 0 w 332459"/>
                <a:gd name="connsiteY0" fmla="*/ 351636 h 351636"/>
                <a:gd name="connsiteX1" fmla="*/ 332459 w 332459"/>
                <a:gd name="connsiteY1" fmla="*/ 0 h 351636"/>
                <a:gd name="connsiteX0" fmla="*/ 0 w 332459"/>
                <a:gd name="connsiteY0" fmla="*/ 351636 h 351636"/>
                <a:gd name="connsiteX1" fmla="*/ 332459 w 332459"/>
                <a:gd name="connsiteY1" fmla="*/ 0 h 351636"/>
                <a:gd name="connsiteX0" fmla="*/ 0 w 363991"/>
                <a:gd name="connsiteY0" fmla="*/ 406815 h 406815"/>
                <a:gd name="connsiteX1" fmla="*/ 363991 w 363991"/>
                <a:gd name="connsiteY1" fmla="*/ 0 h 406815"/>
                <a:gd name="connsiteX0" fmla="*/ 17000 w 56997"/>
                <a:gd name="connsiteY0" fmla="*/ 769422 h 769422"/>
                <a:gd name="connsiteX1" fmla="*/ 26266 w 56997"/>
                <a:gd name="connsiteY1" fmla="*/ 0 h 769422"/>
                <a:gd name="connsiteX0" fmla="*/ 0 w 111742"/>
                <a:gd name="connsiteY0" fmla="*/ 800953 h 800953"/>
                <a:gd name="connsiteX1" fmla="*/ 111742 w 111742"/>
                <a:gd name="connsiteY1" fmla="*/ 0 h 800953"/>
                <a:gd name="connsiteX0" fmla="*/ 30583 w 142325"/>
                <a:gd name="connsiteY0" fmla="*/ 800953 h 800953"/>
                <a:gd name="connsiteX1" fmla="*/ 142325 w 142325"/>
                <a:gd name="connsiteY1" fmla="*/ 0 h 800953"/>
                <a:gd name="connsiteX0" fmla="*/ 42829 w 154571"/>
                <a:gd name="connsiteY0" fmla="*/ 800953 h 800953"/>
                <a:gd name="connsiteX1" fmla="*/ 154571 w 154571"/>
                <a:gd name="connsiteY1" fmla="*/ 0 h 800953"/>
                <a:gd name="connsiteX0" fmla="*/ 21952 w 133694"/>
                <a:gd name="connsiteY0" fmla="*/ 800953 h 800953"/>
                <a:gd name="connsiteX1" fmla="*/ 133694 w 133694"/>
                <a:gd name="connsiteY1" fmla="*/ 0 h 800953"/>
                <a:gd name="connsiteX0" fmla="*/ 14721 w 238758"/>
                <a:gd name="connsiteY0" fmla="*/ 688658 h 688658"/>
                <a:gd name="connsiteX1" fmla="*/ 238758 w 238758"/>
                <a:gd name="connsiteY1" fmla="*/ 0 h 688658"/>
                <a:gd name="connsiteX0" fmla="*/ 0 w 224037"/>
                <a:gd name="connsiteY0" fmla="*/ 688658 h 688658"/>
                <a:gd name="connsiteX1" fmla="*/ 224037 w 224037"/>
                <a:gd name="connsiteY1" fmla="*/ 0 h 688658"/>
                <a:gd name="connsiteX0" fmla="*/ 0 w 231905"/>
                <a:gd name="connsiteY0" fmla="*/ 688658 h 688658"/>
                <a:gd name="connsiteX1" fmla="*/ 224037 w 231905"/>
                <a:gd name="connsiteY1" fmla="*/ 0 h 688658"/>
                <a:gd name="connsiteX0" fmla="*/ 0 w 209800"/>
                <a:gd name="connsiteY0" fmla="*/ 672616 h 672616"/>
                <a:gd name="connsiteX1" fmla="*/ 191953 w 209800"/>
                <a:gd name="connsiteY1" fmla="*/ 0 h 672616"/>
                <a:gd name="connsiteX0" fmla="*/ 0 w 192109"/>
                <a:gd name="connsiteY0" fmla="*/ 672616 h 672616"/>
                <a:gd name="connsiteX1" fmla="*/ 191953 w 192109"/>
                <a:gd name="connsiteY1" fmla="*/ 0 h 672616"/>
                <a:gd name="connsiteX0" fmla="*/ 0 w 194752"/>
                <a:gd name="connsiteY0" fmla="*/ 672616 h 672616"/>
                <a:gd name="connsiteX1" fmla="*/ 191953 w 194752"/>
                <a:gd name="connsiteY1" fmla="*/ 0 h 67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752" h="672616">
                  <a:moveTo>
                    <a:pt x="0" y="672616"/>
                  </a:moveTo>
                  <a:cubicBezTo>
                    <a:pt x="231369" y="448680"/>
                    <a:pt x="192552" y="258229"/>
                    <a:pt x="191953" y="0"/>
                  </a:cubicBezTo>
                </a:path>
              </a:pathLst>
            </a:custGeom>
            <a:noFill/>
            <a:ln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flipH="1">
              <a:off x="1375211" y="4911573"/>
              <a:ext cx="802678" cy="860743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0 w 963079"/>
                <a:gd name="connsiteY0" fmla="*/ 244055 h 318088"/>
                <a:gd name="connsiteX1" fmla="*/ 963079 w 963079"/>
                <a:gd name="connsiteY1" fmla="*/ 318088 h 318088"/>
                <a:gd name="connsiteX0" fmla="*/ 0 w 332459"/>
                <a:gd name="connsiteY0" fmla="*/ 513840 h 513840"/>
                <a:gd name="connsiteX1" fmla="*/ 332459 w 332459"/>
                <a:gd name="connsiteY1" fmla="*/ 162204 h 513840"/>
                <a:gd name="connsiteX0" fmla="*/ 0 w 332459"/>
                <a:gd name="connsiteY0" fmla="*/ 351636 h 351636"/>
                <a:gd name="connsiteX1" fmla="*/ 332459 w 332459"/>
                <a:gd name="connsiteY1" fmla="*/ 0 h 351636"/>
                <a:gd name="connsiteX0" fmla="*/ 0 w 332459"/>
                <a:gd name="connsiteY0" fmla="*/ 351636 h 351636"/>
                <a:gd name="connsiteX1" fmla="*/ 332459 w 332459"/>
                <a:gd name="connsiteY1" fmla="*/ 0 h 351636"/>
                <a:gd name="connsiteX0" fmla="*/ 0 w 363991"/>
                <a:gd name="connsiteY0" fmla="*/ 406815 h 406815"/>
                <a:gd name="connsiteX1" fmla="*/ 363991 w 363991"/>
                <a:gd name="connsiteY1" fmla="*/ 0 h 406815"/>
                <a:gd name="connsiteX0" fmla="*/ 0 w 1436046"/>
                <a:gd name="connsiteY0" fmla="*/ 178215 h 203278"/>
                <a:gd name="connsiteX1" fmla="*/ 1436046 w 1436046"/>
                <a:gd name="connsiteY1" fmla="*/ 0 h 203278"/>
                <a:gd name="connsiteX0" fmla="*/ 0 w 1436046"/>
                <a:gd name="connsiteY0" fmla="*/ 178215 h 719394"/>
                <a:gd name="connsiteX1" fmla="*/ 1436046 w 1436046"/>
                <a:gd name="connsiteY1" fmla="*/ 0 h 719394"/>
                <a:gd name="connsiteX0" fmla="*/ 0 w 551470"/>
                <a:gd name="connsiteY0" fmla="*/ 714242 h 1138691"/>
                <a:gd name="connsiteX1" fmla="*/ 458584 w 551470"/>
                <a:gd name="connsiteY1" fmla="*/ 0 h 1138691"/>
                <a:gd name="connsiteX0" fmla="*/ 0 w 1444524"/>
                <a:gd name="connsiteY0" fmla="*/ 714242 h 1151131"/>
                <a:gd name="connsiteX1" fmla="*/ 458584 w 1444524"/>
                <a:gd name="connsiteY1" fmla="*/ 0 h 1151131"/>
                <a:gd name="connsiteX0" fmla="*/ 0 w 1470942"/>
                <a:gd name="connsiteY0" fmla="*/ 714242 h 1061367"/>
                <a:gd name="connsiteX1" fmla="*/ 458584 w 1470942"/>
                <a:gd name="connsiteY1" fmla="*/ 0 h 1061367"/>
                <a:gd name="connsiteX0" fmla="*/ 0 w 1460677"/>
                <a:gd name="connsiteY0" fmla="*/ 714242 h 1057934"/>
                <a:gd name="connsiteX1" fmla="*/ 458584 w 1460677"/>
                <a:gd name="connsiteY1" fmla="*/ 0 h 1057934"/>
                <a:gd name="connsiteX0" fmla="*/ 0 w 1393438"/>
                <a:gd name="connsiteY0" fmla="*/ 714242 h 1134651"/>
                <a:gd name="connsiteX1" fmla="*/ 458584 w 1393438"/>
                <a:gd name="connsiteY1" fmla="*/ 0 h 1134651"/>
                <a:gd name="connsiteX0" fmla="*/ 1394279 w 1894665"/>
                <a:gd name="connsiteY0" fmla="*/ 0 h 1273063"/>
                <a:gd name="connsiteX1" fmla="*/ 0 w 1894665"/>
                <a:gd name="connsiteY1" fmla="*/ 930074 h 1273063"/>
                <a:gd name="connsiteX0" fmla="*/ 0 w 1145311"/>
                <a:gd name="connsiteY0" fmla="*/ 0 h 1148519"/>
                <a:gd name="connsiteX1" fmla="*/ 81594 w 1145311"/>
                <a:gd name="connsiteY1" fmla="*/ 769653 h 1148519"/>
                <a:gd name="connsiteX0" fmla="*/ 0 w 759611"/>
                <a:gd name="connsiteY0" fmla="*/ 0 h 927914"/>
                <a:gd name="connsiteX1" fmla="*/ 81594 w 759611"/>
                <a:gd name="connsiteY1" fmla="*/ 769653 h 927914"/>
                <a:gd name="connsiteX0" fmla="*/ 0 w 801788"/>
                <a:gd name="connsiteY0" fmla="*/ 0 h 885666"/>
                <a:gd name="connsiteX1" fmla="*/ 81594 w 801788"/>
                <a:gd name="connsiteY1" fmla="*/ 769653 h 885666"/>
                <a:gd name="connsiteX0" fmla="*/ 0 w 817126"/>
                <a:gd name="connsiteY0" fmla="*/ 0 h 888916"/>
                <a:gd name="connsiteX1" fmla="*/ 81594 w 817126"/>
                <a:gd name="connsiteY1" fmla="*/ 769653 h 888916"/>
                <a:gd name="connsiteX0" fmla="*/ 0 w 820999"/>
                <a:gd name="connsiteY0" fmla="*/ 0 h 861915"/>
                <a:gd name="connsiteX1" fmla="*/ 89615 w 820999"/>
                <a:gd name="connsiteY1" fmla="*/ 737569 h 861915"/>
                <a:gd name="connsiteX0" fmla="*/ 0 w 802678"/>
                <a:gd name="connsiteY0" fmla="*/ 0 h 860743"/>
                <a:gd name="connsiteX1" fmla="*/ 89615 w 802678"/>
                <a:gd name="connsiteY1" fmla="*/ 737569 h 86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2678" h="860743">
                  <a:moveTo>
                    <a:pt x="0" y="0"/>
                  </a:moveTo>
                  <a:cubicBezTo>
                    <a:pt x="1119629" y="705952"/>
                    <a:pt x="990784" y="1067294"/>
                    <a:pt x="89615" y="737569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428301" y="5919793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974567" y="538305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OM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077350" y="2681741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OM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174674" y="11563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grpSp>
        <p:nvGrpSpPr>
          <p:cNvPr id="63" name="Group 62"/>
          <p:cNvGrpSpPr/>
          <p:nvPr/>
        </p:nvGrpSpPr>
        <p:grpSpPr>
          <a:xfrm>
            <a:off x="1409572" y="1510166"/>
            <a:ext cx="1555072" cy="1736271"/>
            <a:chOff x="1532264" y="1536565"/>
            <a:chExt cx="1555072" cy="1736270"/>
          </a:xfrm>
        </p:grpSpPr>
        <p:sp>
          <p:nvSpPr>
            <p:cNvPr id="64" name="Freeform 63"/>
            <p:cNvSpPr/>
            <p:nvPr/>
          </p:nvSpPr>
          <p:spPr>
            <a:xfrm flipH="1">
              <a:off x="1543186" y="2511619"/>
              <a:ext cx="326812" cy="761216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367 w 169557"/>
                <a:gd name="connsiteY0" fmla="*/ 114007 h 708302"/>
                <a:gd name="connsiteX1" fmla="*/ 80749 w 169557"/>
                <a:gd name="connsiteY1" fmla="*/ 708302 h 708302"/>
                <a:gd name="connsiteX0" fmla="*/ 0 w 195486"/>
                <a:gd name="connsiteY0" fmla="*/ 95085 h 689380"/>
                <a:gd name="connsiteX1" fmla="*/ 1382 w 195486"/>
                <a:gd name="connsiteY1" fmla="*/ 689380 h 689380"/>
                <a:gd name="connsiteX0" fmla="*/ 0 w 182856"/>
                <a:gd name="connsiteY0" fmla="*/ 0 h 594295"/>
                <a:gd name="connsiteX1" fmla="*/ 1382 w 182856"/>
                <a:gd name="connsiteY1" fmla="*/ 594295 h 594295"/>
                <a:gd name="connsiteX0" fmla="*/ 0 w 190205"/>
                <a:gd name="connsiteY0" fmla="*/ 0 h 546999"/>
                <a:gd name="connsiteX1" fmla="*/ 17147 w 190205"/>
                <a:gd name="connsiteY1" fmla="*/ 546999 h 546999"/>
                <a:gd name="connsiteX0" fmla="*/ 14384 w 190263"/>
                <a:gd name="connsiteY0" fmla="*/ 0 h 515468"/>
                <a:gd name="connsiteX1" fmla="*/ 0 w 190263"/>
                <a:gd name="connsiteY1" fmla="*/ 515468 h 515468"/>
                <a:gd name="connsiteX0" fmla="*/ 14384 w 187619"/>
                <a:gd name="connsiteY0" fmla="*/ 0 h 515468"/>
                <a:gd name="connsiteX1" fmla="*/ 0 w 187619"/>
                <a:gd name="connsiteY1" fmla="*/ 515468 h 515468"/>
                <a:gd name="connsiteX0" fmla="*/ 14384 w 168563"/>
                <a:gd name="connsiteY0" fmla="*/ 0 h 515468"/>
                <a:gd name="connsiteX1" fmla="*/ 0 w 168563"/>
                <a:gd name="connsiteY1" fmla="*/ 515468 h 515468"/>
                <a:gd name="connsiteX0" fmla="*/ 14384 w 159293"/>
                <a:gd name="connsiteY0" fmla="*/ 0 h 515468"/>
                <a:gd name="connsiteX1" fmla="*/ 0 w 159293"/>
                <a:gd name="connsiteY1" fmla="*/ 515468 h 515468"/>
                <a:gd name="connsiteX0" fmla="*/ 818425 w 850337"/>
                <a:gd name="connsiteY0" fmla="*/ 0 h 278986"/>
                <a:gd name="connsiteX1" fmla="*/ 0 w 850337"/>
                <a:gd name="connsiteY1" fmla="*/ 278986 h 278986"/>
                <a:gd name="connsiteX0" fmla="*/ 818425 w 818425"/>
                <a:gd name="connsiteY0" fmla="*/ 109797 h 388783"/>
                <a:gd name="connsiteX1" fmla="*/ 0 w 818425"/>
                <a:gd name="connsiteY1" fmla="*/ 388783 h 388783"/>
                <a:gd name="connsiteX0" fmla="*/ 290280 w 290280"/>
                <a:gd name="connsiteY0" fmla="*/ 70398 h 727756"/>
                <a:gd name="connsiteX1" fmla="*/ 0 w 290280"/>
                <a:gd name="connsiteY1" fmla="*/ 727756 h 727756"/>
                <a:gd name="connsiteX0" fmla="*/ 528618 w 528618"/>
                <a:gd name="connsiteY0" fmla="*/ 147313 h 804671"/>
                <a:gd name="connsiteX1" fmla="*/ 238338 w 528618"/>
                <a:gd name="connsiteY1" fmla="*/ 804671 h 804671"/>
                <a:gd name="connsiteX0" fmla="*/ 514430 w 514430"/>
                <a:gd name="connsiteY0" fmla="*/ 196217 h 853575"/>
                <a:gd name="connsiteX1" fmla="*/ 224150 w 514430"/>
                <a:gd name="connsiteY1" fmla="*/ 853575 h 853575"/>
                <a:gd name="connsiteX0" fmla="*/ 510928 w 510928"/>
                <a:gd name="connsiteY0" fmla="*/ 229603 h 886961"/>
                <a:gd name="connsiteX1" fmla="*/ 220648 w 510928"/>
                <a:gd name="connsiteY1" fmla="*/ 886961 h 886961"/>
                <a:gd name="connsiteX0" fmla="*/ 960955 w 960955"/>
                <a:gd name="connsiteY0" fmla="*/ 267013 h 806130"/>
                <a:gd name="connsiteX1" fmla="*/ 134647 w 960955"/>
                <a:gd name="connsiteY1" fmla="*/ 806130 h 806130"/>
                <a:gd name="connsiteX0" fmla="*/ 583843 w 583843"/>
                <a:gd name="connsiteY0" fmla="*/ 258947 h 821712"/>
                <a:gd name="connsiteX1" fmla="*/ 198969 w 583843"/>
                <a:gd name="connsiteY1" fmla="*/ 821712 h 821712"/>
                <a:gd name="connsiteX0" fmla="*/ 384874 w 384874"/>
                <a:gd name="connsiteY0" fmla="*/ 116184 h 678949"/>
                <a:gd name="connsiteX1" fmla="*/ 0 w 384874"/>
                <a:gd name="connsiteY1" fmla="*/ 678949 h 678949"/>
                <a:gd name="connsiteX0" fmla="*/ 384874 w 484418"/>
                <a:gd name="connsiteY0" fmla="*/ 0 h 562765"/>
                <a:gd name="connsiteX1" fmla="*/ 0 w 484418"/>
                <a:gd name="connsiteY1" fmla="*/ 562765 h 562765"/>
                <a:gd name="connsiteX0" fmla="*/ 400639 w 496891"/>
                <a:gd name="connsiteY0" fmla="*/ 0 h 523351"/>
                <a:gd name="connsiteX1" fmla="*/ 0 w 496891"/>
                <a:gd name="connsiteY1" fmla="*/ 523351 h 523351"/>
                <a:gd name="connsiteX0" fmla="*/ 400639 w 465985"/>
                <a:gd name="connsiteY0" fmla="*/ 0 h 523351"/>
                <a:gd name="connsiteX1" fmla="*/ 0 w 465985"/>
                <a:gd name="connsiteY1" fmla="*/ 523351 h 523351"/>
                <a:gd name="connsiteX0" fmla="*/ 361225 w 431071"/>
                <a:gd name="connsiteY0" fmla="*/ 0 h 507585"/>
                <a:gd name="connsiteX1" fmla="*/ 0 w 431071"/>
                <a:gd name="connsiteY1" fmla="*/ 507585 h 507585"/>
                <a:gd name="connsiteX0" fmla="*/ 361225 w 489601"/>
                <a:gd name="connsiteY0" fmla="*/ 0 h 507585"/>
                <a:gd name="connsiteX1" fmla="*/ 0 w 489601"/>
                <a:gd name="connsiteY1" fmla="*/ 507585 h 507585"/>
                <a:gd name="connsiteX0" fmla="*/ 842073 w 922633"/>
                <a:gd name="connsiteY0" fmla="*/ 0 h 1193385"/>
                <a:gd name="connsiteX1" fmla="*/ 0 w 922633"/>
                <a:gd name="connsiteY1" fmla="*/ 1193385 h 1193385"/>
                <a:gd name="connsiteX0" fmla="*/ 0 w 583623"/>
                <a:gd name="connsiteY0" fmla="*/ 0 h 704654"/>
                <a:gd name="connsiteX1" fmla="*/ 521644 w 583623"/>
                <a:gd name="connsiteY1" fmla="*/ 704654 h 704654"/>
                <a:gd name="connsiteX0" fmla="*/ 0 w 713103"/>
                <a:gd name="connsiteY0" fmla="*/ 0 h 562764"/>
                <a:gd name="connsiteX1" fmla="*/ 663533 w 713103"/>
                <a:gd name="connsiteY1" fmla="*/ 562764 h 562764"/>
                <a:gd name="connsiteX0" fmla="*/ 0 w 663533"/>
                <a:gd name="connsiteY0" fmla="*/ 0 h 600140"/>
                <a:gd name="connsiteX1" fmla="*/ 663533 w 663533"/>
                <a:gd name="connsiteY1" fmla="*/ 562764 h 600140"/>
                <a:gd name="connsiteX0" fmla="*/ 267578 w 931111"/>
                <a:gd name="connsiteY0" fmla="*/ 0 h 681688"/>
                <a:gd name="connsiteX1" fmla="*/ 931111 w 931111"/>
                <a:gd name="connsiteY1" fmla="*/ 562764 h 681688"/>
                <a:gd name="connsiteX0" fmla="*/ 269600 w 925250"/>
                <a:gd name="connsiteY0" fmla="*/ 0 h 754765"/>
                <a:gd name="connsiteX1" fmla="*/ 925250 w 925250"/>
                <a:gd name="connsiteY1" fmla="*/ 665240 h 754765"/>
                <a:gd name="connsiteX0" fmla="*/ 206538 w 862188"/>
                <a:gd name="connsiteY0" fmla="*/ 0 h 786990"/>
                <a:gd name="connsiteX1" fmla="*/ 862188 w 862188"/>
                <a:gd name="connsiteY1" fmla="*/ 665240 h 786990"/>
                <a:gd name="connsiteX0" fmla="*/ 235511 w 788685"/>
                <a:gd name="connsiteY0" fmla="*/ 0 h 878515"/>
                <a:gd name="connsiteX1" fmla="*/ 788685 w 788685"/>
                <a:gd name="connsiteY1" fmla="*/ 791364 h 878515"/>
                <a:gd name="connsiteX0" fmla="*/ 235511 w 788685"/>
                <a:gd name="connsiteY0" fmla="*/ 0 h 875025"/>
                <a:gd name="connsiteX1" fmla="*/ 788685 w 788685"/>
                <a:gd name="connsiteY1" fmla="*/ 791364 h 875025"/>
                <a:gd name="connsiteX0" fmla="*/ 256098 w 746210"/>
                <a:gd name="connsiteY0" fmla="*/ 0 h 977537"/>
                <a:gd name="connsiteX1" fmla="*/ 746210 w 746210"/>
                <a:gd name="connsiteY1" fmla="*/ 917488 h 977537"/>
                <a:gd name="connsiteX0" fmla="*/ 570805 w 570805"/>
                <a:gd name="connsiteY0" fmla="*/ 0 h 1399774"/>
                <a:gd name="connsiteX1" fmla="*/ 453945 w 570805"/>
                <a:gd name="connsiteY1" fmla="*/ 1374688 h 1399774"/>
                <a:gd name="connsiteX0" fmla="*/ 424242 w 543865"/>
                <a:gd name="connsiteY0" fmla="*/ 0 h 1189808"/>
                <a:gd name="connsiteX1" fmla="*/ 543865 w 543865"/>
                <a:gd name="connsiteY1" fmla="*/ 1153970 h 1189808"/>
                <a:gd name="connsiteX0" fmla="*/ 168416 w 288039"/>
                <a:gd name="connsiteY0" fmla="*/ 0 h 1153970"/>
                <a:gd name="connsiteX1" fmla="*/ 288039 w 288039"/>
                <a:gd name="connsiteY1" fmla="*/ 1153970 h 1153970"/>
                <a:gd name="connsiteX0" fmla="*/ 200666 w 200666"/>
                <a:gd name="connsiteY0" fmla="*/ 0 h 1138205"/>
                <a:gd name="connsiteX1" fmla="*/ 194165 w 200666"/>
                <a:gd name="connsiteY1" fmla="*/ 1138205 h 1138205"/>
                <a:gd name="connsiteX0" fmla="*/ 187289 w 228084"/>
                <a:gd name="connsiteY0" fmla="*/ 0 h 1138205"/>
                <a:gd name="connsiteX1" fmla="*/ 228084 w 228084"/>
                <a:gd name="connsiteY1" fmla="*/ 1138205 h 1138205"/>
                <a:gd name="connsiteX0" fmla="*/ 202370 w 243165"/>
                <a:gd name="connsiteY0" fmla="*/ 0 h 1138205"/>
                <a:gd name="connsiteX1" fmla="*/ 243165 w 243165"/>
                <a:gd name="connsiteY1" fmla="*/ 1138205 h 1138205"/>
                <a:gd name="connsiteX0" fmla="*/ 477244 w 477244"/>
                <a:gd name="connsiteY0" fmla="*/ 0 h 689026"/>
                <a:gd name="connsiteX1" fmla="*/ 44797 w 477244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9103 w 58189"/>
                <a:gd name="connsiteY0" fmla="*/ 0 h 721111"/>
                <a:gd name="connsiteX1" fmla="*/ 49793 w 58189"/>
                <a:gd name="connsiteY1" fmla="*/ 721111 h 721111"/>
                <a:gd name="connsiteX0" fmla="*/ 302171 w 302861"/>
                <a:gd name="connsiteY0" fmla="*/ 0 h 721111"/>
                <a:gd name="connsiteX1" fmla="*/ 302861 w 302861"/>
                <a:gd name="connsiteY1" fmla="*/ 721111 h 721111"/>
                <a:gd name="connsiteX0" fmla="*/ 105268 w 466906"/>
                <a:gd name="connsiteY0" fmla="*/ 0 h 793300"/>
                <a:gd name="connsiteX1" fmla="*/ 466906 w 466906"/>
                <a:gd name="connsiteY1" fmla="*/ 793300 h 793300"/>
                <a:gd name="connsiteX0" fmla="*/ 248953 w 329854"/>
                <a:gd name="connsiteY0" fmla="*/ 0 h 761216"/>
                <a:gd name="connsiteX1" fmla="*/ 329854 w 329854"/>
                <a:gd name="connsiteY1" fmla="*/ 761216 h 761216"/>
                <a:gd name="connsiteX0" fmla="*/ 161304 w 242205"/>
                <a:gd name="connsiteY0" fmla="*/ 0 h 761216"/>
                <a:gd name="connsiteX1" fmla="*/ 242205 w 242205"/>
                <a:gd name="connsiteY1" fmla="*/ 761216 h 761216"/>
                <a:gd name="connsiteX0" fmla="*/ 214746 w 295647"/>
                <a:gd name="connsiteY0" fmla="*/ 0 h 761216"/>
                <a:gd name="connsiteX1" fmla="*/ 295647 w 295647"/>
                <a:gd name="connsiteY1" fmla="*/ 761216 h 761216"/>
                <a:gd name="connsiteX0" fmla="*/ 245911 w 326812"/>
                <a:gd name="connsiteY0" fmla="*/ 0 h 761216"/>
                <a:gd name="connsiteX1" fmla="*/ 326812 w 326812"/>
                <a:gd name="connsiteY1" fmla="*/ 761216 h 7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6812" h="761216">
                  <a:moveTo>
                    <a:pt x="245911" y="0"/>
                  </a:moveTo>
                  <a:cubicBezTo>
                    <a:pt x="17868" y="83216"/>
                    <a:pt x="-202534" y="188022"/>
                    <a:pt x="326812" y="761216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1532264" y="1552604"/>
              <a:ext cx="480449" cy="681005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367 w 169557"/>
                <a:gd name="connsiteY0" fmla="*/ 114007 h 708302"/>
                <a:gd name="connsiteX1" fmla="*/ 80749 w 169557"/>
                <a:gd name="connsiteY1" fmla="*/ 708302 h 708302"/>
                <a:gd name="connsiteX0" fmla="*/ 0 w 195486"/>
                <a:gd name="connsiteY0" fmla="*/ 95085 h 689380"/>
                <a:gd name="connsiteX1" fmla="*/ 1382 w 195486"/>
                <a:gd name="connsiteY1" fmla="*/ 689380 h 689380"/>
                <a:gd name="connsiteX0" fmla="*/ 0 w 182856"/>
                <a:gd name="connsiteY0" fmla="*/ 0 h 594295"/>
                <a:gd name="connsiteX1" fmla="*/ 1382 w 182856"/>
                <a:gd name="connsiteY1" fmla="*/ 594295 h 594295"/>
                <a:gd name="connsiteX0" fmla="*/ 0 w 190205"/>
                <a:gd name="connsiteY0" fmla="*/ 0 h 546999"/>
                <a:gd name="connsiteX1" fmla="*/ 17147 w 190205"/>
                <a:gd name="connsiteY1" fmla="*/ 546999 h 546999"/>
                <a:gd name="connsiteX0" fmla="*/ 14384 w 190263"/>
                <a:gd name="connsiteY0" fmla="*/ 0 h 515468"/>
                <a:gd name="connsiteX1" fmla="*/ 0 w 190263"/>
                <a:gd name="connsiteY1" fmla="*/ 515468 h 515468"/>
                <a:gd name="connsiteX0" fmla="*/ 14384 w 187619"/>
                <a:gd name="connsiteY0" fmla="*/ 0 h 515468"/>
                <a:gd name="connsiteX1" fmla="*/ 0 w 187619"/>
                <a:gd name="connsiteY1" fmla="*/ 515468 h 515468"/>
                <a:gd name="connsiteX0" fmla="*/ 14384 w 168563"/>
                <a:gd name="connsiteY0" fmla="*/ 0 h 515468"/>
                <a:gd name="connsiteX1" fmla="*/ 0 w 168563"/>
                <a:gd name="connsiteY1" fmla="*/ 515468 h 515468"/>
                <a:gd name="connsiteX0" fmla="*/ 14384 w 159293"/>
                <a:gd name="connsiteY0" fmla="*/ 0 h 515468"/>
                <a:gd name="connsiteX1" fmla="*/ 0 w 159293"/>
                <a:gd name="connsiteY1" fmla="*/ 515468 h 515468"/>
                <a:gd name="connsiteX0" fmla="*/ 818425 w 850337"/>
                <a:gd name="connsiteY0" fmla="*/ 0 h 278986"/>
                <a:gd name="connsiteX1" fmla="*/ 0 w 850337"/>
                <a:gd name="connsiteY1" fmla="*/ 278986 h 278986"/>
                <a:gd name="connsiteX0" fmla="*/ 818425 w 818425"/>
                <a:gd name="connsiteY0" fmla="*/ 109797 h 388783"/>
                <a:gd name="connsiteX1" fmla="*/ 0 w 818425"/>
                <a:gd name="connsiteY1" fmla="*/ 388783 h 388783"/>
                <a:gd name="connsiteX0" fmla="*/ 290280 w 290280"/>
                <a:gd name="connsiteY0" fmla="*/ 70398 h 727756"/>
                <a:gd name="connsiteX1" fmla="*/ 0 w 290280"/>
                <a:gd name="connsiteY1" fmla="*/ 727756 h 727756"/>
                <a:gd name="connsiteX0" fmla="*/ 528618 w 528618"/>
                <a:gd name="connsiteY0" fmla="*/ 147313 h 804671"/>
                <a:gd name="connsiteX1" fmla="*/ 238338 w 528618"/>
                <a:gd name="connsiteY1" fmla="*/ 804671 h 804671"/>
                <a:gd name="connsiteX0" fmla="*/ 514430 w 514430"/>
                <a:gd name="connsiteY0" fmla="*/ 196217 h 853575"/>
                <a:gd name="connsiteX1" fmla="*/ 224150 w 514430"/>
                <a:gd name="connsiteY1" fmla="*/ 853575 h 853575"/>
                <a:gd name="connsiteX0" fmla="*/ 510928 w 510928"/>
                <a:gd name="connsiteY0" fmla="*/ 229603 h 886961"/>
                <a:gd name="connsiteX1" fmla="*/ 220648 w 510928"/>
                <a:gd name="connsiteY1" fmla="*/ 886961 h 886961"/>
                <a:gd name="connsiteX0" fmla="*/ 960955 w 960955"/>
                <a:gd name="connsiteY0" fmla="*/ 267013 h 806130"/>
                <a:gd name="connsiteX1" fmla="*/ 134647 w 960955"/>
                <a:gd name="connsiteY1" fmla="*/ 806130 h 806130"/>
                <a:gd name="connsiteX0" fmla="*/ 583843 w 583843"/>
                <a:gd name="connsiteY0" fmla="*/ 258947 h 821712"/>
                <a:gd name="connsiteX1" fmla="*/ 198969 w 583843"/>
                <a:gd name="connsiteY1" fmla="*/ 821712 h 821712"/>
                <a:gd name="connsiteX0" fmla="*/ 384874 w 384874"/>
                <a:gd name="connsiteY0" fmla="*/ 116184 h 678949"/>
                <a:gd name="connsiteX1" fmla="*/ 0 w 384874"/>
                <a:gd name="connsiteY1" fmla="*/ 678949 h 678949"/>
                <a:gd name="connsiteX0" fmla="*/ 384874 w 484418"/>
                <a:gd name="connsiteY0" fmla="*/ 0 h 562765"/>
                <a:gd name="connsiteX1" fmla="*/ 0 w 484418"/>
                <a:gd name="connsiteY1" fmla="*/ 562765 h 562765"/>
                <a:gd name="connsiteX0" fmla="*/ 400639 w 496891"/>
                <a:gd name="connsiteY0" fmla="*/ 0 h 523351"/>
                <a:gd name="connsiteX1" fmla="*/ 0 w 496891"/>
                <a:gd name="connsiteY1" fmla="*/ 523351 h 523351"/>
                <a:gd name="connsiteX0" fmla="*/ 400639 w 465985"/>
                <a:gd name="connsiteY0" fmla="*/ 0 h 523351"/>
                <a:gd name="connsiteX1" fmla="*/ 0 w 465985"/>
                <a:gd name="connsiteY1" fmla="*/ 523351 h 523351"/>
                <a:gd name="connsiteX0" fmla="*/ 361225 w 431071"/>
                <a:gd name="connsiteY0" fmla="*/ 0 h 507585"/>
                <a:gd name="connsiteX1" fmla="*/ 0 w 431071"/>
                <a:gd name="connsiteY1" fmla="*/ 507585 h 507585"/>
                <a:gd name="connsiteX0" fmla="*/ 361225 w 489601"/>
                <a:gd name="connsiteY0" fmla="*/ 0 h 507585"/>
                <a:gd name="connsiteX1" fmla="*/ 0 w 489601"/>
                <a:gd name="connsiteY1" fmla="*/ 507585 h 507585"/>
                <a:gd name="connsiteX0" fmla="*/ 842073 w 922633"/>
                <a:gd name="connsiteY0" fmla="*/ 0 h 1193385"/>
                <a:gd name="connsiteX1" fmla="*/ 0 w 922633"/>
                <a:gd name="connsiteY1" fmla="*/ 1193385 h 1193385"/>
                <a:gd name="connsiteX0" fmla="*/ 0 w 583623"/>
                <a:gd name="connsiteY0" fmla="*/ 0 h 704654"/>
                <a:gd name="connsiteX1" fmla="*/ 521644 w 583623"/>
                <a:gd name="connsiteY1" fmla="*/ 704654 h 704654"/>
                <a:gd name="connsiteX0" fmla="*/ 0 w 713103"/>
                <a:gd name="connsiteY0" fmla="*/ 0 h 562764"/>
                <a:gd name="connsiteX1" fmla="*/ 663533 w 713103"/>
                <a:gd name="connsiteY1" fmla="*/ 562764 h 562764"/>
                <a:gd name="connsiteX0" fmla="*/ 0 w 663533"/>
                <a:gd name="connsiteY0" fmla="*/ 0 h 600140"/>
                <a:gd name="connsiteX1" fmla="*/ 663533 w 663533"/>
                <a:gd name="connsiteY1" fmla="*/ 562764 h 600140"/>
                <a:gd name="connsiteX0" fmla="*/ 267578 w 931111"/>
                <a:gd name="connsiteY0" fmla="*/ 0 h 681688"/>
                <a:gd name="connsiteX1" fmla="*/ 931111 w 931111"/>
                <a:gd name="connsiteY1" fmla="*/ 562764 h 681688"/>
                <a:gd name="connsiteX0" fmla="*/ 269600 w 925250"/>
                <a:gd name="connsiteY0" fmla="*/ 0 h 754765"/>
                <a:gd name="connsiteX1" fmla="*/ 925250 w 925250"/>
                <a:gd name="connsiteY1" fmla="*/ 665240 h 754765"/>
                <a:gd name="connsiteX0" fmla="*/ 206538 w 862188"/>
                <a:gd name="connsiteY0" fmla="*/ 0 h 786990"/>
                <a:gd name="connsiteX1" fmla="*/ 862188 w 862188"/>
                <a:gd name="connsiteY1" fmla="*/ 665240 h 786990"/>
                <a:gd name="connsiteX0" fmla="*/ 235511 w 788685"/>
                <a:gd name="connsiteY0" fmla="*/ 0 h 878515"/>
                <a:gd name="connsiteX1" fmla="*/ 788685 w 788685"/>
                <a:gd name="connsiteY1" fmla="*/ 791364 h 878515"/>
                <a:gd name="connsiteX0" fmla="*/ 235511 w 788685"/>
                <a:gd name="connsiteY0" fmla="*/ 0 h 875025"/>
                <a:gd name="connsiteX1" fmla="*/ 788685 w 788685"/>
                <a:gd name="connsiteY1" fmla="*/ 791364 h 875025"/>
                <a:gd name="connsiteX0" fmla="*/ 256098 w 746210"/>
                <a:gd name="connsiteY0" fmla="*/ 0 h 977537"/>
                <a:gd name="connsiteX1" fmla="*/ 746210 w 746210"/>
                <a:gd name="connsiteY1" fmla="*/ 917488 h 977537"/>
                <a:gd name="connsiteX0" fmla="*/ 570805 w 570805"/>
                <a:gd name="connsiteY0" fmla="*/ 0 h 1399774"/>
                <a:gd name="connsiteX1" fmla="*/ 453945 w 570805"/>
                <a:gd name="connsiteY1" fmla="*/ 1374688 h 1399774"/>
                <a:gd name="connsiteX0" fmla="*/ 424242 w 543865"/>
                <a:gd name="connsiteY0" fmla="*/ 0 h 1189808"/>
                <a:gd name="connsiteX1" fmla="*/ 543865 w 543865"/>
                <a:gd name="connsiteY1" fmla="*/ 1153970 h 1189808"/>
                <a:gd name="connsiteX0" fmla="*/ 168416 w 288039"/>
                <a:gd name="connsiteY0" fmla="*/ 0 h 1153970"/>
                <a:gd name="connsiteX1" fmla="*/ 288039 w 288039"/>
                <a:gd name="connsiteY1" fmla="*/ 1153970 h 1153970"/>
                <a:gd name="connsiteX0" fmla="*/ 200666 w 200666"/>
                <a:gd name="connsiteY0" fmla="*/ 0 h 1138205"/>
                <a:gd name="connsiteX1" fmla="*/ 194165 w 200666"/>
                <a:gd name="connsiteY1" fmla="*/ 1138205 h 1138205"/>
                <a:gd name="connsiteX0" fmla="*/ 187289 w 228084"/>
                <a:gd name="connsiteY0" fmla="*/ 0 h 1138205"/>
                <a:gd name="connsiteX1" fmla="*/ 228084 w 228084"/>
                <a:gd name="connsiteY1" fmla="*/ 1138205 h 1138205"/>
                <a:gd name="connsiteX0" fmla="*/ 202370 w 243165"/>
                <a:gd name="connsiteY0" fmla="*/ 0 h 1138205"/>
                <a:gd name="connsiteX1" fmla="*/ 243165 w 243165"/>
                <a:gd name="connsiteY1" fmla="*/ 1138205 h 1138205"/>
                <a:gd name="connsiteX0" fmla="*/ 477244 w 477244"/>
                <a:gd name="connsiteY0" fmla="*/ 0 h 689026"/>
                <a:gd name="connsiteX1" fmla="*/ 44797 w 477244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22147 w 346952"/>
                <a:gd name="connsiteY0" fmla="*/ 0 h 624857"/>
                <a:gd name="connsiteX1" fmla="*/ 343679 w 346952"/>
                <a:gd name="connsiteY1" fmla="*/ 624857 h 624857"/>
                <a:gd name="connsiteX0" fmla="*/ 31410 w 352942"/>
                <a:gd name="connsiteY0" fmla="*/ 0 h 624857"/>
                <a:gd name="connsiteX1" fmla="*/ 352942 w 352942"/>
                <a:gd name="connsiteY1" fmla="*/ 624857 h 624857"/>
                <a:gd name="connsiteX0" fmla="*/ 0 w 321532"/>
                <a:gd name="connsiteY0" fmla="*/ 0 h 624857"/>
                <a:gd name="connsiteX1" fmla="*/ 321532 w 321532"/>
                <a:gd name="connsiteY1" fmla="*/ 624857 h 624857"/>
                <a:gd name="connsiteX0" fmla="*/ 0 w 449869"/>
                <a:gd name="connsiteY0" fmla="*/ 0 h 624857"/>
                <a:gd name="connsiteX1" fmla="*/ 449869 w 449869"/>
                <a:gd name="connsiteY1" fmla="*/ 624857 h 624857"/>
                <a:gd name="connsiteX0" fmla="*/ 0 w 449869"/>
                <a:gd name="connsiteY0" fmla="*/ 0 h 624857"/>
                <a:gd name="connsiteX1" fmla="*/ 449869 w 449869"/>
                <a:gd name="connsiteY1" fmla="*/ 624857 h 624857"/>
                <a:gd name="connsiteX0" fmla="*/ 0 w 449869"/>
                <a:gd name="connsiteY0" fmla="*/ 0 h 624857"/>
                <a:gd name="connsiteX1" fmla="*/ 449869 w 449869"/>
                <a:gd name="connsiteY1" fmla="*/ 624857 h 624857"/>
                <a:gd name="connsiteX0" fmla="*/ 0 w 273406"/>
                <a:gd name="connsiteY0" fmla="*/ 0 h 681005"/>
                <a:gd name="connsiteX1" fmla="*/ 273406 w 273406"/>
                <a:gd name="connsiteY1" fmla="*/ 681005 h 681005"/>
                <a:gd name="connsiteX0" fmla="*/ 0 w 273406"/>
                <a:gd name="connsiteY0" fmla="*/ 0 h 681005"/>
                <a:gd name="connsiteX1" fmla="*/ 273406 w 273406"/>
                <a:gd name="connsiteY1" fmla="*/ 681005 h 681005"/>
                <a:gd name="connsiteX0" fmla="*/ 81381 w 354787"/>
                <a:gd name="connsiteY0" fmla="*/ 0 h 681005"/>
                <a:gd name="connsiteX1" fmla="*/ 354787 w 354787"/>
                <a:gd name="connsiteY1" fmla="*/ 681005 h 681005"/>
                <a:gd name="connsiteX0" fmla="*/ 152268 w 425674"/>
                <a:gd name="connsiteY0" fmla="*/ 0 h 681005"/>
                <a:gd name="connsiteX1" fmla="*/ 425674 w 425674"/>
                <a:gd name="connsiteY1" fmla="*/ 681005 h 681005"/>
                <a:gd name="connsiteX0" fmla="*/ 207043 w 480449"/>
                <a:gd name="connsiteY0" fmla="*/ 0 h 681005"/>
                <a:gd name="connsiteX1" fmla="*/ 480449 w 480449"/>
                <a:gd name="connsiteY1" fmla="*/ 681005 h 68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449" h="681005">
                  <a:moveTo>
                    <a:pt x="207043" y="0"/>
                  </a:moveTo>
                  <a:cubicBezTo>
                    <a:pt x="-85169" y="476248"/>
                    <a:pt x="-129107" y="516885"/>
                    <a:pt x="480449" y="681005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 flipH="1">
              <a:off x="2000483" y="1893005"/>
              <a:ext cx="1048449" cy="837911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367 w 169557"/>
                <a:gd name="connsiteY0" fmla="*/ 114007 h 708302"/>
                <a:gd name="connsiteX1" fmla="*/ 80749 w 169557"/>
                <a:gd name="connsiteY1" fmla="*/ 708302 h 708302"/>
                <a:gd name="connsiteX0" fmla="*/ 0 w 195486"/>
                <a:gd name="connsiteY0" fmla="*/ 95085 h 689380"/>
                <a:gd name="connsiteX1" fmla="*/ 1382 w 195486"/>
                <a:gd name="connsiteY1" fmla="*/ 689380 h 689380"/>
                <a:gd name="connsiteX0" fmla="*/ 0 w 182856"/>
                <a:gd name="connsiteY0" fmla="*/ 0 h 594295"/>
                <a:gd name="connsiteX1" fmla="*/ 1382 w 182856"/>
                <a:gd name="connsiteY1" fmla="*/ 594295 h 594295"/>
                <a:gd name="connsiteX0" fmla="*/ 0 w 190205"/>
                <a:gd name="connsiteY0" fmla="*/ 0 h 546999"/>
                <a:gd name="connsiteX1" fmla="*/ 17147 w 190205"/>
                <a:gd name="connsiteY1" fmla="*/ 546999 h 546999"/>
                <a:gd name="connsiteX0" fmla="*/ 14384 w 190263"/>
                <a:gd name="connsiteY0" fmla="*/ 0 h 515468"/>
                <a:gd name="connsiteX1" fmla="*/ 0 w 190263"/>
                <a:gd name="connsiteY1" fmla="*/ 515468 h 515468"/>
                <a:gd name="connsiteX0" fmla="*/ 14384 w 187619"/>
                <a:gd name="connsiteY0" fmla="*/ 0 h 515468"/>
                <a:gd name="connsiteX1" fmla="*/ 0 w 187619"/>
                <a:gd name="connsiteY1" fmla="*/ 515468 h 515468"/>
                <a:gd name="connsiteX0" fmla="*/ 14384 w 168563"/>
                <a:gd name="connsiteY0" fmla="*/ 0 h 515468"/>
                <a:gd name="connsiteX1" fmla="*/ 0 w 168563"/>
                <a:gd name="connsiteY1" fmla="*/ 515468 h 515468"/>
                <a:gd name="connsiteX0" fmla="*/ 14384 w 159293"/>
                <a:gd name="connsiteY0" fmla="*/ 0 h 515468"/>
                <a:gd name="connsiteX1" fmla="*/ 0 w 159293"/>
                <a:gd name="connsiteY1" fmla="*/ 515468 h 515468"/>
                <a:gd name="connsiteX0" fmla="*/ 818425 w 850337"/>
                <a:gd name="connsiteY0" fmla="*/ 0 h 278986"/>
                <a:gd name="connsiteX1" fmla="*/ 0 w 850337"/>
                <a:gd name="connsiteY1" fmla="*/ 278986 h 278986"/>
                <a:gd name="connsiteX0" fmla="*/ 818425 w 818425"/>
                <a:gd name="connsiteY0" fmla="*/ 109797 h 388783"/>
                <a:gd name="connsiteX1" fmla="*/ 0 w 818425"/>
                <a:gd name="connsiteY1" fmla="*/ 388783 h 388783"/>
                <a:gd name="connsiteX0" fmla="*/ 290280 w 290280"/>
                <a:gd name="connsiteY0" fmla="*/ 70398 h 727756"/>
                <a:gd name="connsiteX1" fmla="*/ 0 w 290280"/>
                <a:gd name="connsiteY1" fmla="*/ 727756 h 727756"/>
                <a:gd name="connsiteX0" fmla="*/ 528618 w 528618"/>
                <a:gd name="connsiteY0" fmla="*/ 147313 h 804671"/>
                <a:gd name="connsiteX1" fmla="*/ 238338 w 528618"/>
                <a:gd name="connsiteY1" fmla="*/ 804671 h 804671"/>
                <a:gd name="connsiteX0" fmla="*/ 514430 w 514430"/>
                <a:gd name="connsiteY0" fmla="*/ 196217 h 853575"/>
                <a:gd name="connsiteX1" fmla="*/ 224150 w 514430"/>
                <a:gd name="connsiteY1" fmla="*/ 853575 h 853575"/>
                <a:gd name="connsiteX0" fmla="*/ 510928 w 510928"/>
                <a:gd name="connsiteY0" fmla="*/ 229603 h 886961"/>
                <a:gd name="connsiteX1" fmla="*/ 220648 w 510928"/>
                <a:gd name="connsiteY1" fmla="*/ 886961 h 886961"/>
                <a:gd name="connsiteX0" fmla="*/ 960955 w 960955"/>
                <a:gd name="connsiteY0" fmla="*/ 267013 h 806130"/>
                <a:gd name="connsiteX1" fmla="*/ 134647 w 960955"/>
                <a:gd name="connsiteY1" fmla="*/ 806130 h 806130"/>
                <a:gd name="connsiteX0" fmla="*/ 583843 w 583843"/>
                <a:gd name="connsiteY0" fmla="*/ 258947 h 821712"/>
                <a:gd name="connsiteX1" fmla="*/ 198969 w 583843"/>
                <a:gd name="connsiteY1" fmla="*/ 821712 h 821712"/>
                <a:gd name="connsiteX0" fmla="*/ 384874 w 384874"/>
                <a:gd name="connsiteY0" fmla="*/ 116184 h 678949"/>
                <a:gd name="connsiteX1" fmla="*/ 0 w 384874"/>
                <a:gd name="connsiteY1" fmla="*/ 678949 h 678949"/>
                <a:gd name="connsiteX0" fmla="*/ 384874 w 484418"/>
                <a:gd name="connsiteY0" fmla="*/ 0 h 562765"/>
                <a:gd name="connsiteX1" fmla="*/ 0 w 484418"/>
                <a:gd name="connsiteY1" fmla="*/ 562765 h 562765"/>
                <a:gd name="connsiteX0" fmla="*/ 400639 w 496891"/>
                <a:gd name="connsiteY0" fmla="*/ 0 h 523351"/>
                <a:gd name="connsiteX1" fmla="*/ 0 w 496891"/>
                <a:gd name="connsiteY1" fmla="*/ 523351 h 523351"/>
                <a:gd name="connsiteX0" fmla="*/ 400639 w 465985"/>
                <a:gd name="connsiteY0" fmla="*/ 0 h 523351"/>
                <a:gd name="connsiteX1" fmla="*/ 0 w 465985"/>
                <a:gd name="connsiteY1" fmla="*/ 523351 h 523351"/>
                <a:gd name="connsiteX0" fmla="*/ 361225 w 431071"/>
                <a:gd name="connsiteY0" fmla="*/ 0 h 507585"/>
                <a:gd name="connsiteX1" fmla="*/ 0 w 431071"/>
                <a:gd name="connsiteY1" fmla="*/ 507585 h 507585"/>
                <a:gd name="connsiteX0" fmla="*/ 361225 w 489601"/>
                <a:gd name="connsiteY0" fmla="*/ 0 h 507585"/>
                <a:gd name="connsiteX1" fmla="*/ 0 w 489601"/>
                <a:gd name="connsiteY1" fmla="*/ 507585 h 507585"/>
                <a:gd name="connsiteX0" fmla="*/ 842073 w 922633"/>
                <a:gd name="connsiteY0" fmla="*/ 0 h 1193385"/>
                <a:gd name="connsiteX1" fmla="*/ 0 w 922633"/>
                <a:gd name="connsiteY1" fmla="*/ 1193385 h 1193385"/>
                <a:gd name="connsiteX0" fmla="*/ 0 w 583623"/>
                <a:gd name="connsiteY0" fmla="*/ 0 h 704654"/>
                <a:gd name="connsiteX1" fmla="*/ 521644 w 583623"/>
                <a:gd name="connsiteY1" fmla="*/ 704654 h 704654"/>
                <a:gd name="connsiteX0" fmla="*/ 0 w 713103"/>
                <a:gd name="connsiteY0" fmla="*/ 0 h 562764"/>
                <a:gd name="connsiteX1" fmla="*/ 663533 w 713103"/>
                <a:gd name="connsiteY1" fmla="*/ 562764 h 562764"/>
                <a:gd name="connsiteX0" fmla="*/ 0 w 663533"/>
                <a:gd name="connsiteY0" fmla="*/ 0 h 600140"/>
                <a:gd name="connsiteX1" fmla="*/ 663533 w 663533"/>
                <a:gd name="connsiteY1" fmla="*/ 562764 h 600140"/>
                <a:gd name="connsiteX0" fmla="*/ 267578 w 931111"/>
                <a:gd name="connsiteY0" fmla="*/ 0 h 681688"/>
                <a:gd name="connsiteX1" fmla="*/ 931111 w 931111"/>
                <a:gd name="connsiteY1" fmla="*/ 562764 h 681688"/>
                <a:gd name="connsiteX0" fmla="*/ 269600 w 925250"/>
                <a:gd name="connsiteY0" fmla="*/ 0 h 754765"/>
                <a:gd name="connsiteX1" fmla="*/ 925250 w 925250"/>
                <a:gd name="connsiteY1" fmla="*/ 665240 h 754765"/>
                <a:gd name="connsiteX0" fmla="*/ 206538 w 862188"/>
                <a:gd name="connsiteY0" fmla="*/ 0 h 786990"/>
                <a:gd name="connsiteX1" fmla="*/ 862188 w 862188"/>
                <a:gd name="connsiteY1" fmla="*/ 665240 h 786990"/>
                <a:gd name="connsiteX0" fmla="*/ 235511 w 788685"/>
                <a:gd name="connsiteY0" fmla="*/ 0 h 878515"/>
                <a:gd name="connsiteX1" fmla="*/ 788685 w 788685"/>
                <a:gd name="connsiteY1" fmla="*/ 791364 h 878515"/>
                <a:gd name="connsiteX0" fmla="*/ 235511 w 788685"/>
                <a:gd name="connsiteY0" fmla="*/ 0 h 875025"/>
                <a:gd name="connsiteX1" fmla="*/ 788685 w 788685"/>
                <a:gd name="connsiteY1" fmla="*/ 791364 h 875025"/>
                <a:gd name="connsiteX0" fmla="*/ 256098 w 746210"/>
                <a:gd name="connsiteY0" fmla="*/ 0 h 977537"/>
                <a:gd name="connsiteX1" fmla="*/ 746210 w 746210"/>
                <a:gd name="connsiteY1" fmla="*/ 917488 h 977537"/>
                <a:gd name="connsiteX0" fmla="*/ 570805 w 570805"/>
                <a:gd name="connsiteY0" fmla="*/ 0 h 1399774"/>
                <a:gd name="connsiteX1" fmla="*/ 453945 w 570805"/>
                <a:gd name="connsiteY1" fmla="*/ 1374688 h 1399774"/>
                <a:gd name="connsiteX0" fmla="*/ 424242 w 543865"/>
                <a:gd name="connsiteY0" fmla="*/ 0 h 1189808"/>
                <a:gd name="connsiteX1" fmla="*/ 543865 w 543865"/>
                <a:gd name="connsiteY1" fmla="*/ 1153970 h 1189808"/>
                <a:gd name="connsiteX0" fmla="*/ 168416 w 288039"/>
                <a:gd name="connsiteY0" fmla="*/ 0 h 1153970"/>
                <a:gd name="connsiteX1" fmla="*/ 288039 w 288039"/>
                <a:gd name="connsiteY1" fmla="*/ 1153970 h 1153970"/>
                <a:gd name="connsiteX0" fmla="*/ 200666 w 200666"/>
                <a:gd name="connsiteY0" fmla="*/ 0 h 1138205"/>
                <a:gd name="connsiteX1" fmla="*/ 194165 w 200666"/>
                <a:gd name="connsiteY1" fmla="*/ 1138205 h 1138205"/>
                <a:gd name="connsiteX0" fmla="*/ 187289 w 228084"/>
                <a:gd name="connsiteY0" fmla="*/ 0 h 1138205"/>
                <a:gd name="connsiteX1" fmla="*/ 228084 w 228084"/>
                <a:gd name="connsiteY1" fmla="*/ 1138205 h 1138205"/>
                <a:gd name="connsiteX0" fmla="*/ 202370 w 243165"/>
                <a:gd name="connsiteY0" fmla="*/ 0 h 1138205"/>
                <a:gd name="connsiteX1" fmla="*/ 243165 w 243165"/>
                <a:gd name="connsiteY1" fmla="*/ 1138205 h 1138205"/>
                <a:gd name="connsiteX0" fmla="*/ 477244 w 477244"/>
                <a:gd name="connsiteY0" fmla="*/ 0 h 689026"/>
                <a:gd name="connsiteX1" fmla="*/ 44797 w 477244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22147 w 346952"/>
                <a:gd name="connsiteY0" fmla="*/ 0 h 624857"/>
                <a:gd name="connsiteX1" fmla="*/ 343679 w 346952"/>
                <a:gd name="connsiteY1" fmla="*/ 624857 h 624857"/>
                <a:gd name="connsiteX0" fmla="*/ 31410 w 352942"/>
                <a:gd name="connsiteY0" fmla="*/ 0 h 624857"/>
                <a:gd name="connsiteX1" fmla="*/ 352942 w 352942"/>
                <a:gd name="connsiteY1" fmla="*/ 624857 h 624857"/>
                <a:gd name="connsiteX0" fmla="*/ 0 w 321532"/>
                <a:gd name="connsiteY0" fmla="*/ 0 h 624857"/>
                <a:gd name="connsiteX1" fmla="*/ 321532 w 321532"/>
                <a:gd name="connsiteY1" fmla="*/ 624857 h 624857"/>
                <a:gd name="connsiteX0" fmla="*/ 0 w 449869"/>
                <a:gd name="connsiteY0" fmla="*/ 0 h 624857"/>
                <a:gd name="connsiteX1" fmla="*/ 449869 w 449869"/>
                <a:gd name="connsiteY1" fmla="*/ 624857 h 624857"/>
                <a:gd name="connsiteX0" fmla="*/ 0 w 449869"/>
                <a:gd name="connsiteY0" fmla="*/ 0 h 624857"/>
                <a:gd name="connsiteX1" fmla="*/ 449869 w 449869"/>
                <a:gd name="connsiteY1" fmla="*/ 624857 h 624857"/>
                <a:gd name="connsiteX0" fmla="*/ 0 w 449869"/>
                <a:gd name="connsiteY0" fmla="*/ 0 h 624857"/>
                <a:gd name="connsiteX1" fmla="*/ 449869 w 449869"/>
                <a:gd name="connsiteY1" fmla="*/ 624857 h 624857"/>
                <a:gd name="connsiteX0" fmla="*/ 0 w 273406"/>
                <a:gd name="connsiteY0" fmla="*/ 0 h 681005"/>
                <a:gd name="connsiteX1" fmla="*/ 273406 w 273406"/>
                <a:gd name="connsiteY1" fmla="*/ 681005 h 681005"/>
                <a:gd name="connsiteX0" fmla="*/ 0 w 273406"/>
                <a:gd name="connsiteY0" fmla="*/ 0 h 681005"/>
                <a:gd name="connsiteX1" fmla="*/ 273406 w 273406"/>
                <a:gd name="connsiteY1" fmla="*/ 681005 h 681005"/>
                <a:gd name="connsiteX0" fmla="*/ 81381 w 354787"/>
                <a:gd name="connsiteY0" fmla="*/ 0 h 681005"/>
                <a:gd name="connsiteX1" fmla="*/ 354787 w 354787"/>
                <a:gd name="connsiteY1" fmla="*/ 681005 h 681005"/>
                <a:gd name="connsiteX0" fmla="*/ 11081 w 1375350"/>
                <a:gd name="connsiteY0" fmla="*/ 0 h 231826"/>
                <a:gd name="connsiteX1" fmla="*/ 1375350 w 1375350"/>
                <a:gd name="connsiteY1" fmla="*/ 231826 h 231826"/>
                <a:gd name="connsiteX0" fmla="*/ 0 w 1364269"/>
                <a:gd name="connsiteY0" fmla="*/ 222801 h 454627"/>
                <a:gd name="connsiteX1" fmla="*/ 1364269 w 1364269"/>
                <a:gd name="connsiteY1" fmla="*/ 454627 h 454627"/>
                <a:gd name="connsiteX0" fmla="*/ 0 w 514038"/>
                <a:gd name="connsiteY0" fmla="*/ 159105 h 719794"/>
                <a:gd name="connsiteX1" fmla="*/ 514038 w 514038"/>
                <a:gd name="connsiteY1" fmla="*/ 719794 h 719794"/>
                <a:gd name="connsiteX0" fmla="*/ 0 w 952198"/>
                <a:gd name="connsiteY0" fmla="*/ 242920 h 803609"/>
                <a:gd name="connsiteX1" fmla="*/ 514038 w 952198"/>
                <a:gd name="connsiteY1" fmla="*/ 803609 h 803609"/>
                <a:gd name="connsiteX0" fmla="*/ 0 w 1100614"/>
                <a:gd name="connsiteY0" fmla="*/ 260732 h 821421"/>
                <a:gd name="connsiteX1" fmla="*/ 514038 w 1100614"/>
                <a:gd name="connsiteY1" fmla="*/ 821421 h 821421"/>
                <a:gd name="connsiteX0" fmla="*/ 0 w 1055774"/>
                <a:gd name="connsiteY0" fmla="*/ 246483 h 807172"/>
                <a:gd name="connsiteX1" fmla="*/ 514038 w 1055774"/>
                <a:gd name="connsiteY1" fmla="*/ 807172 h 807172"/>
                <a:gd name="connsiteX0" fmla="*/ 0 w 1147328"/>
                <a:gd name="connsiteY0" fmla="*/ 244306 h 813016"/>
                <a:gd name="connsiteX1" fmla="*/ 642375 w 1147328"/>
                <a:gd name="connsiteY1" fmla="*/ 813016 h 813016"/>
                <a:gd name="connsiteX0" fmla="*/ 0 w 1008381"/>
                <a:gd name="connsiteY0" fmla="*/ 235280 h 803990"/>
                <a:gd name="connsiteX1" fmla="*/ 642375 w 1008381"/>
                <a:gd name="connsiteY1" fmla="*/ 803990 h 803990"/>
                <a:gd name="connsiteX0" fmla="*/ 0 w 1037754"/>
                <a:gd name="connsiteY0" fmla="*/ 233237 h 809968"/>
                <a:gd name="connsiteX1" fmla="*/ 682481 w 1037754"/>
                <a:gd name="connsiteY1" fmla="*/ 809968 h 809968"/>
                <a:gd name="connsiteX0" fmla="*/ 0 w 1048449"/>
                <a:gd name="connsiteY0" fmla="*/ 261180 h 837911"/>
                <a:gd name="connsiteX1" fmla="*/ 682481 w 1048449"/>
                <a:gd name="connsiteY1" fmla="*/ 837911 h 83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8449" h="837911">
                  <a:moveTo>
                    <a:pt x="0" y="261180"/>
                  </a:moveTo>
                  <a:cubicBezTo>
                    <a:pt x="918967" y="-225098"/>
                    <a:pt x="1444525" y="-32062"/>
                    <a:pt x="682481" y="837911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1856036" y="2263036"/>
              <a:ext cx="1231300" cy="654702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367 w 169557"/>
                <a:gd name="connsiteY0" fmla="*/ 114007 h 708302"/>
                <a:gd name="connsiteX1" fmla="*/ 80749 w 169557"/>
                <a:gd name="connsiteY1" fmla="*/ 708302 h 708302"/>
                <a:gd name="connsiteX0" fmla="*/ 0 w 195486"/>
                <a:gd name="connsiteY0" fmla="*/ 95085 h 689380"/>
                <a:gd name="connsiteX1" fmla="*/ 1382 w 195486"/>
                <a:gd name="connsiteY1" fmla="*/ 689380 h 689380"/>
                <a:gd name="connsiteX0" fmla="*/ 0 w 182856"/>
                <a:gd name="connsiteY0" fmla="*/ 0 h 594295"/>
                <a:gd name="connsiteX1" fmla="*/ 1382 w 182856"/>
                <a:gd name="connsiteY1" fmla="*/ 594295 h 594295"/>
                <a:gd name="connsiteX0" fmla="*/ 0 w 190205"/>
                <a:gd name="connsiteY0" fmla="*/ 0 h 546999"/>
                <a:gd name="connsiteX1" fmla="*/ 17147 w 190205"/>
                <a:gd name="connsiteY1" fmla="*/ 546999 h 546999"/>
                <a:gd name="connsiteX0" fmla="*/ 14384 w 190263"/>
                <a:gd name="connsiteY0" fmla="*/ 0 h 515468"/>
                <a:gd name="connsiteX1" fmla="*/ 0 w 190263"/>
                <a:gd name="connsiteY1" fmla="*/ 515468 h 515468"/>
                <a:gd name="connsiteX0" fmla="*/ 14384 w 187619"/>
                <a:gd name="connsiteY0" fmla="*/ 0 h 515468"/>
                <a:gd name="connsiteX1" fmla="*/ 0 w 187619"/>
                <a:gd name="connsiteY1" fmla="*/ 515468 h 515468"/>
                <a:gd name="connsiteX0" fmla="*/ 14384 w 168563"/>
                <a:gd name="connsiteY0" fmla="*/ 0 h 515468"/>
                <a:gd name="connsiteX1" fmla="*/ 0 w 168563"/>
                <a:gd name="connsiteY1" fmla="*/ 515468 h 515468"/>
                <a:gd name="connsiteX0" fmla="*/ 14384 w 159293"/>
                <a:gd name="connsiteY0" fmla="*/ 0 h 515468"/>
                <a:gd name="connsiteX1" fmla="*/ 0 w 159293"/>
                <a:gd name="connsiteY1" fmla="*/ 515468 h 515468"/>
                <a:gd name="connsiteX0" fmla="*/ 818425 w 850337"/>
                <a:gd name="connsiteY0" fmla="*/ 0 h 278986"/>
                <a:gd name="connsiteX1" fmla="*/ 0 w 850337"/>
                <a:gd name="connsiteY1" fmla="*/ 278986 h 278986"/>
                <a:gd name="connsiteX0" fmla="*/ 818425 w 818425"/>
                <a:gd name="connsiteY0" fmla="*/ 109797 h 388783"/>
                <a:gd name="connsiteX1" fmla="*/ 0 w 818425"/>
                <a:gd name="connsiteY1" fmla="*/ 388783 h 388783"/>
                <a:gd name="connsiteX0" fmla="*/ 290280 w 290280"/>
                <a:gd name="connsiteY0" fmla="*/ 70398 h 727756"/>
                <a:gd name="connsiteX1" fmla="*/ 0 w 290280"/>
                <a:gd name="connsiteY1" fmla="*/ 727756 h 727756"/>
                <a:gd name="connsiteX0" fmla="*/ 528618 w 528618"/>
                <a:gd name="connsiteY0" fmla="*/ 147313 h 804671"/>
                <a:gd name="connsiteX1" fmla="*/ 238338 w 528618"/>
                <a:gd name="connsiteY1" fmla="*/ 804671 h 804671"/>
                <a:gd name="connsiteX0" fmla="*/ 514430 w 514430"/>
                <a:gd name="connsiteY0" fmla="*/ 196217 h 853575"/>
                <a:gd name="connsiteX1" fmla="*/ 224150 w 514430"/>
                <a:gd name="connsiteY1" fmla="*/ 853575 h 853575"/>
                <a:gd name="connsiteX0" fmla="*/ 510928 w 510928"/>
                <a:gd name="connsiteY0" fmla="*/ 229603 h 886961"/>
                <a:gd name="connsiteX1" fmla="*/ 220648 w 510928"/>
                <a:gd name="connsiteY1" fmla="*/ 886961 h 886961"/>
                <a:gd name="connsiteX0" fmla="*/ 960955 w 960955"/>
                <a:gd name="connsiteY0" fmla="*/ 267013 h 806130"/>
                <a:gd name="connsiteX1" fmla="*/ 134647 w 960955"/>
                <a:gd name="connsiteY1" fmla="*/ 806130 h 806130"/>
                <a:gd name="connsiteX0" fmla="*/ 583843 w 583843"/>
                <a:gd name="connsiteY0" fmla="*/ 258947 h 821712"/>
                <a:gd name="connsiteX1" fmla="*/ 198969 w 583843"/>
                <a:gd name="connsiteY1" fmla="*/ 821712 h 821712"/>
                <a:gd name="connsiteX0" fmla="*/ 384874 w 384874"/>
                <a:gd name="connsiteY0" fmla="*/ 116184 h 678949"/>
                <a:gd name="connsiteX1" fmla="*/ 0 w 384874"/>
                <a:gd name="connsiteY1" fmla="*/ 678949 h 678949"/>
                <a:gd name="connsiteX0" fmla="*/ 384874 w 484418"/>
                <a:gd name="connsiteY0" fmla="*/ 0 h 562765"/>
                <a:gd name="connsiteX1" fmla="*/ 0 w 484418"/>
                <a:gd name="connsiteY1" fmla="*/ 562765 h 562765"/>
                <a:gd name="connsiteX0" fmla="*/ 400639 w 496891"/>
                <a:gd name="connsiteY0" fmla="*/ 0 h 523351"/>
                <a:gd name="connsiteX1" fmla="*/ 0 w 496891"/>
                <a:gd name="connsiteY1" fmla="*/ 523351 h 523351"/>
                <a:gd name="connsiteX0" fmla="*/ 400639 w 465985"/>
                <a:gd name="connsiteY0" fmla="*/ 0 h 523351"/>
                <a:gd name="connsiteX1" fmla="*/ 0 w 465985"/>
                <a:gd name="connsiteY1" fmla="*/ 523351 h 523351"/>
                <a:gd name="connsiteX0" fmla="*/ 361225 w 431071"/>
                <a:gd name="connsiteY0" fmla="*/ 0 h 507585"/>
                <a:gd name="connsiteX1" fmla="*/ 0 w 431071"/>
                <a:gd name="connsiteY1" fmla="*/ 507585 h 507585"/>
                <a:gd name="connsiteX0" fmla="*/ 361225 w 489601"/>
                <a:gd name="connsiteY0" fmla="*/ 0 h 507585"/>
                <a:gd name="connsiteX1" fmla="*/ 0 w 489601"/>
                <a:gd name="connsiteY1" fmla="*/ 507585 h 507585"/>
                <a:gd name="connsiteX0" fmla="*/ 842073 w 922633"/>
                <a:gd name="connsiteY0" fmla="*/ 0 h 1193385"/>
                <a:gd name="connsiteX1" fmla="*/ 0 w 922633"/>
                <a:gd name="connsiteY1" fmla="*/ 1193385 h 1193385"/>
                <a:gd name="connsiteX0" fmla="*/ 0 w 583623"/>
                <a:gd name="connsiteY0" fmla="*/ 0 h 704654"/>
                <a:gd name="connsiteX1" fmla="*/ 521644 w 583623"/>
                <a:gd name="connsiteY1" fmla="*/ 704654 h 704654"/>
                <a:gd name="connsiteX0" fmla="*/ 0 w 713103"/>
                <a:gd name="connsiteY0" fmla="*/ 0 h 562764"/>
                <a:gd name="connsiteX1" fmla="*/ 663533 w 713103"/>
                <a:gd name="connsiteY1" fmla="*/ 562764 h 562764"/>
                <a:gd name="connsiteX0" fmla="*/ 0 w 663533"/>
                <a:gd name="connsiteY0" fmla="*/ 0 h 600140"/>
                <a:gd name="connsiteX1" fmla="*/ 663533 w 663533"/>
                <a:gd name="connsiteY1" fmla="*/ 562764 h 600140"/>
                <a:gd name="connsiteX0" fmla="*/ 267578 w 931111"/>
                <a:gd name="connsiteY0" fmla="*/ 0 h 681688"/>
                <a:gd name="connsiteX1" fmla="*/ 931111 w 931111"/>
                <a:gd name="connsiteY1" fmla="*/ 562764 h 681688"/>
                <a:gd name="connsiteX0" fmla="*/ 269600 w 925250"/>
                <a:gd name="connsiteY0" fmla="*/ 0 h 754765"/>
                <a:gd name="connsiteX1" fmla="*/ 925250 w 925250"/>
                <a:gd name="connsiteY1" fmla="*/ 665240 h 754765"/>
                <a:gd name="connsiteX0" fmla="*/ 206538 w 862188"/>
                <a:gd name="connsiteY0" fmla="*/ 0 h 786990"/>
                <a:gd name="connsiteX1" fmla="*/ 862188 w 862188"/>
                <a:gd name="connsiteY1" fmla="*/ 665240 h 786990"/>
                <a:gd name="connsiteX0" fmla="*/ 235511 w 788685"/>
                <a:gd name="connsiteY0" fmla="*/ 0 h 878515"/>
                <a:gd name="connsiteX1" fmla="*/ 788685 w 788685"/>
                <a:gd name="connsiteY1" fmla="*/ 791364 h 878515"/>
                <a:gd name="connsiteX0" fmla="*/ 235511 w 788685"/>
                <a:gd name="connsiteY0" fmla="*/ 0 h 875025"/>
                <a:gd name="connsiteX1" fmla="*/ 788685 w 788685"/>
                <a:gd name="connsiteY1" fmla="*/ 791364 h 875025"/>
                <a:gd name="connsiteX0" fmla="*/ 256098 w 746210"/>
                <a:gd name="connsiteY0" fmla="*/ 0 h 977537"/>
                <a:gd name="connsiteX1" fmla="*/ 746210 w 746210"/>
                <a:gd name="connsiteY1" fmla="*/ 917488 h 977537"/>
                <a:gd name="connsiteX0" fmla="*/ 570805 w 570805"/>
                <a:gd name="connsiteY0" fmla="*/ 0 h 1399774"/>
                <a:gd name="connsiteX1" fmla="*/ 453945 w 570805"/>
                <a:gd name="connsiteY1" fmla="*/ 1374688 h 1399774"/>
                <a:gd name="connsiteX0" fmla="*/ 424242 w 543865"/>
                <a:gd name="connsiteY0" fmla="*/ 0 h 1189808"/>
                <a:gd name="connsiteX1" fmla="*/ 543865 w 543865"/>
                <a:gd name="connsiteY1" fmla="*/ 1153970 h 1189808"/>
                <a:gd name="connsiteX0" fmla="*/ 168416 w 288039"/>
                <a:gd name="connsiteY0" fmla="*/ 0 h 1153970"/>
                <a:gd name="connsiteX1" fmla="*/ 288039 w 288039"/>
                <a:gd name="connsiteY1" fmla="*/ 1153970 h 1153970"/>
                <a:gd name="connsiteX0" fmla="*/ 200666 w 200666"/>
                <a:gd name="connsiteY0" fmla="*/ 0 h 1138205"/>
                <a:gd name="connsiteX1" fmla="*/ 194165 w 200666"/>
                <a:gd name="connsiteY1" fmla="*/ 1138205 h 1138205"/>
                <a:gd name="connsiteX0" fmla="*/ 187289 w 228084"/>
                <a:gd name="connsiteY0" fmla="*/ 0 h 1138205"/>
                <a:gd name="connsiteX1" fmla="*/ 228084 w 228084"/>
                <a:gd name="connsiteY1" fmla="*/ 1138205 h 1138205"/>
                <a:gd name="connsiteX0" fmla="*/ 202370 w 243165"/>
                <a:gd name="connsiteY0" fmla="*/ 0 h 1138205"/>
                <a:gd name="connsiteX1" fmla="*/ 243165 w 243165"/>
                <a:gd name="connsiteY1" fmla="*/ 1138205 h 1138205"/>
                <a:gd name="connsiteX0" fmla="*/ 477244 w 477244"/>
                <a:gd name="connsiteY0" fmla="*/ 0 h 689026"/>
                <a:gd name="connsiteX1" fmla="*/ 44797 w 477244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22147 w 346952"/>
                <a:gd name="connsiteY0" fmla="*/ 0 h 624857"/>
                <a:gd name="connsiteX1" fmla="*/ 343679 w 346952"/>
                <a:gd name="connsiteY1" fmla="*/ 624857 h 624857"/>
                <a:gd name="connsiteX0" fmla="*/ 31410 w 352942"/>
                <a:gd name="connsiteY0" fmla="*/ 0 h 624857"/>
                <a:gd name="connsiteX1" fmla="*/ 352942 w 352942"/>
                <a:gd name="connsiteY1" fmla="*/ 624857 h 624857"/>
                <a:gd name="connsiteX0" fmla="*/ 0 w 321532"/>
                <a:gd name="connsiteY0" fmla="*/ 0 h 624857"/>
                <a:gd name="connsiteX1" fmla="*/ 321532 w 321532"/>
                <a:gd name="connsiteY1" fmla="*/ 624857 h 624857"/>
                <a:gd name="connsiteX0" fmla="*/ 0 w 449869"/>
                <a:gd name="connsiteY0" fmla="*/ 0 h 624857"/>
                <a:gd name="connsiteX1" fmla="*/ 449869 w 449869"/>
                <a:gd name="connsiteY1" fmla="*/ 624857 h 624857"/>
                <a:gd name="connsiteX0" fmla="*/ 0 w 449869"/>
                <a:gd name="connsiteY0" fmla="*/ 0 h 624857"/>
                <a:gd name="connsiteX1" fmla="*/ 449869 w 449869"/>
                <a:gd name="connsiteY1" fmla="*/ 624857 h 624857"/>
                <a:gd name="connsiteX0" fmla="*/ 0 w 449869"/>
                <a:gd name="connsiteY0" fmla="*/ 0 h 624857"/>
                <a:gd name="connsiteX1" fmla="*/ 449869 w 449869"/>
                <a:gd name="connsiteY1" fmla="*/ 624857 h 624857"/>
                <a:gd name="connsiteX0" fmla="*/ 0 w 273406"/>
                <a:gd name="connsiteY0" fmla="*/ 0 h 681005"/>
                <a:gd name="connsiteX1" fmla="*/ 273406 w 273406"/>
                <a:gd name="connsiteY1" fmla="*/ 681005 h 681005"/>
                <a:gd name="connsiteX0" fmla="*/ 0 w 273406"/>
                <a:gd name="connsiteY0" fmla="*/ 0 h 681005"/>
                <a:gd name="connsiteX1" fmla="*/ 273406 w 273406"/>
                <a:gd name="connsiteY1" fmla="*/ 681005 h 681005"/>
                <a:gd name="connsiteX0" fmla="*/ 81381 w 354787"/>
                <a:gd name="connsiteY0" fmla="*/ 0 h 681005"/>
                <a:gd name="connsiteX1" fmla="*/ 354787 w 354787"/>
                <a:gd name="connsiteY1" fmla="*/ 681005 h 681005"/>
                <a:gd name="connsiteX0" fmla="*/ 11081 w 1375350"/>
                <a:gd name="connsiteY0" fmla="*/ 0 h 231826"/>
                <a:gd name="connsiteX1" fmla="*/ 1375350 w 1375350"/>
                <a:gd name="connsiteY1" fmla="*/ 231826 h 231826"/>
                <a:gd name="connsiteX0" fmla="*/ 0 w 1364269"/>
                <a:gd name="connsiteY0" fmla="*/ 222801 h 454627"/>
                <a:gd name="connsiteX1" fmla="*/ 1364269 w 1364269"/>
                <a:gd name="connsiteY1" fmla="*/ 454627 h 454627"/>
                <a:gd name="connsiteX0" fmla="*/ 0 w 514038"/>
                <a:gd name="connsiteY0" fmla="*/ 159105 h 719794"/>
                <a:gd name="connsiteX1" fmla="*/ 514038 w 514038"/>
                <a:gd name="connsiteY1" fmla="*/ 719794 h 719794"/>
                <a:gd name="connsiteX0" fmla="*/ 0 w 952198"/>
                <a:gd name="connsiteY0" fmla="*/ 242920 h 803609"/>
                <a:gd name="connsiteX1" fmla="*/ 514038 w 952198"/>
                <a:gd name="connsiteY1" fmla="*/ 803609 h 803609"/>
                <a:gd name="connsiteX0" fmla="*/ 0 w 1100614"/>
                <a:gd name="connsiteY0" fmla="*/ 260732 h 821421"/>
                <a:gd name="connsiteX1" fmla="*/ 514038 w 1100614"/>
                <a:gd name="connsiteY1" fmla="*/ 821421 h 821421"/>
                <a:gd name="connsiteX0" fmla="*/ 0 w 1055774"/>
                <a:gd name="connsiteY0" fmla="*/ 246483 h 807172"/>
                <a:gd name="connsiteX1" fmla="*/ 514038 w 1055774"/>
                <a:gd name="connsiteY1" fmla="*/ 807172 h 807172"/>
                <a:gd name="connsiteX0" fmla="*/ 0 w 1147328"/>
                <a:gd name="connsiteY0" fmla="*/ 244306 h 813016"/>
                <a:gd name="connsiteX1" fmla="*/ 642375 w 1147328"/>
                <a:gd name="connsiteY1" fmla="*/ 813016 h 813016"/>
                <a:gd name="connsiteX0" fmla="*/ 0 w 1008381"/>
                <a:gd name="connsiteY0" fmla="*/ 235280 h 803990"/>
                <a:gd name="connsiteX1" fmla="*/ 642375 w 1008381"/>
                <a:gd name="connsiteY1" fmla="*/ 803990 h 803990"/>
                <a:gd name="connsiteX0" fmla="*/ 0 w 1037754"/>
                <a:gd name="connsiteY0" fmla="*/ 233237 h 809968"/>
                <a:gd name="connsiteX1" fmla="*/ 682481 w 1037754"/>
                <a:gd name="connsiteY1" fmla="*/ 809968 h 809968"/>
                <a:gd name="connsiteX0" fmla="*/ 0 w 1048449"/>
                <a:gd name="connsiteY0" fmla="*/ 261180 h 837911"/>
                <a:gd name="connsiteX1" fmla="*/ 682481 w 1048449"/>
                <a:gd name="connsiteY1" fmla="*/ 837911 h 837911"/>
                <a:gd name="connsiteX0" fmla="*/ 0 w 1214898"/>
                <a:gd name="connsiteY0" fmla="*/ 273310 h 809936"/>
                <a:gd name="connsiteX1" fmla="*/ 899049 w 1214898"/>
                <a:gd name="connsiteY1" fmla="*/ 809936 h 809936"/>
                <a:gd name="connsiteX0" fmla="*/ 0 w 1250121"/>
                <a:gd name="connsiteY0" fmla="*/ 160688 h 697314"/>
                <a:gd name="connsiteX1" fmla="*/ 899049 w 1250121"/>
                <a:gd name="connsiteY1" fmla="*/ 697314 h 697314"/>
                <a:gd name="connsiteX0" fmla="*/ 0 w 1212256"/>
                <a:gd name="connsiteY0" fmla="*/ 154195 h 738948"/>
                <a:gd name="connsiteX1" fmla="*/ 850922 w 1212256"/>
                <a:gd name="connsiteY1" fmla="*/ 738948 h 738948"/>
                <a:gd name="connsiteX0" fmla="*/ 0 w 1231300"/>
                <a:gd name="connsiteY0" fmla="*/ 69949 h 654702"/>
                <a:gd name="connsiteX1" fmla="*/ 850922 w 1231300"/>
                <a:gd name="connsiteY1" fmla="*/ 654702 h 65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1300" h="654702">
                  <a:moveTo>
                    <a:pt x="0" y="69949"/>
                  </a:moveTo>
                  <a:cubicBezTo>
                    <a:pt x="1015219" y="-199761"/>
                    <a:pt x="1693177" y="378287"/>
                    <a:pt x="850922" y="654702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flipH="1">
              <a:off x="1830036" y="1536565"/>
              <a:ext cx="561169" cy="1146226"/>
            </a:xfrm>
            <a:custGeom>
              <a:avLst/>
              <a:gdLst>
                <a:gd name="connsiteX0" fmla="*/ 0 w 1932495"/>
                <a:gd name="connsiteY0" fmla="*/ 0 h 56560"/>
                <a:gd name="connsiteX1" fmla="*/ 1932495 w 1932495"/>
                <a:gd name="connsiteY1" fmla="*/ 56560 h 56560"/>
                <a:gd name="connsiteX0" fmla="*/ 0 w 1932495"/>
                <a:gd name="connsiteY0" fmla="*/ 122266 h 178826"/>
                <a:gd name="connsiteX1" fmla="*/ 1932495 w 1932495"/>
                <a:gd name="connsiteY1" fmla="*/ 178826 h 178826"/>
                <a:gd name="connsiteX0" fmla="*/ 0 w 1838227"/>
                <a:gd name="connsiteY0" fmla="*/ 115678 h 181665"/>
                <a:gd name="connsiteX1" fmla="*/ 1838227 w 1838227"/>
                <a:gd name="connsiteY1" fmla="*/ 181665 h 181665"/>
                <a:gd name="connsiteX0" fmla="*/ 0 w 1838227"/>
                <a:gd name="connsiteY0" fmla="*/ 157051 h 223038"/>
                <a:gd name="connsiteX1" fmla="*/ 1838227 w 1838227"/>
                <a:gd name="connsiteY1" fmla="*/ 223038 h 223038"/>
                <a:gd name="connsiteX0" fmla="*/ 0 w 1838227"/>
                <a:gd name="connsiteY0" fmla="*/ 172995 h 238982"/>
                <a:gd name="connsiteX1" fmla="*/ 1838227 w 1838227"/>
                <a:gd name="connsiteY1" fmla="*/ 238982 h 238982"/>
                <a:gd name="connsiteX0" fmla="*/ 0 w 1800520"/>
                <a:gd name="connsiteY0" fmla="*/ 189057 h 226763"/>
                <a:gd name="connsiteX1" fmla="*/ 1800520 w 1800520"/>
                <a:gd name="connsiteY1" fmla="*/ 226763 h 226763"/>
                <a:gd name="connsiteX0" fmla="*/ 0 w 1904215"/>
                <a:gd name="connsiteY0" fmla="*/ 153186 h 256879"/>
                <a:gd name="connsiteX1" fmla="*/ 1904215 w 1904215"/>
                <a:gd name="connsiteY1" fmla="*/ 256879 h 256879"/>
                <a:gd name="connsiteX0" fmla="*/ 0 w 1904215"/>
                <a:gd name="connsiteY0" fmla="*/ 292149 h 395842"/>
                <a:gd name="connsiteX1" fmla="*/ 1904215 w 1904215"/>
                <a:gd name="connsiteY1" fmla="*/ 395842 h 395842"/>
                <a:gd name="connsiteX0" fmla="*/ 0 w 1970202"/>
                <a:gd name="connsiteY0" fmla="*/ 314022 h 361155"/>
                <a:gd name="connsiteX1" fmla="*/ 1970202 w 1970202"/>
                <a:gd name="connsiteY1" fmla="*/ 361155 h 361155"/>
                <a:gd name="connsiteX0" fmla="*/ 0 w 1970202"/>
                <a:gd name="connsiteY0" fmla="*/ 463035 h 510168"/>
                <a:gd name="connsiteX1" fmla="*/ 1970202 w 1970202"/>
                <a:gd name="connsiteY1" fmla="*/ 510168 h 510168"/>
                <a:gd name="connsiteX0" fmla="*/ 0 w 1970202"/>
                <a:gd name="connsiteY0" fmla="*/ 517348 h 564481"/>
                <a:gd name="connsiteX1" fmla="*/ 1970202 w 1970202"/>
                <a:gd name="connsiteY1" fmla="*/ 564481 h 564481"/>
                <a:gd name="connsiteX0" fmla="*/ 0 w 1046375"/>
                <a:gd name="connsiteY0" fmla="*/ 512590 h 569150"/>
                <a:gd name="connsiteX1" fmla="*/ 1046375 w 1046375"/>
                <a:gd name="connsiteY1" fmla="*/ 569150 h 569150"/>
                <a:gd name="connsiteX0" fmla="*/ 0 w 1046375"/>
                <a:gd name="connsiteY0" fmla="*/ 362902 h 419462"/>
                <a:gd name="connsiteX1" fmla="*/ 1046375 w 1046375"/>
                <a:gd name="connsiteY1" fmla="*/ 419462 h 419462"/>
                <a:gd name="connsiteX0" fmla="*/ 0 w 1046375"/>
                <a:gd name="connsiteY0" fmla="*/ 262776 h 319336"/>
                <a:gd name="connsiteX1" fmla="*/ 1046375 w 1046375"/>
                <a:gd name="connsiteY1" fmla="*/ 319336 h 319336"/>
                <a:gd name="connsiteX0" fmla="*/ 0 w 1046375"/>
                <a:gd name="connsiteY0" fmla="*/ 294583 h 351143"/>
                <a:gd name="connsiteX1" fmla="*/ 1046375 w 1046375"/>
                <a:gd name="connsiteY1" fmla="*/ 351143 h 351143"/>
                <a:gd name="connsiteX0" fmla="*/ 0 w 2224726"/>
                <a:gd name="connsiteY0" fmla="*/ 303313 h 341020"/>
                <a:gd name="connsiteX1" fmla="*/ 2224726 w 2224726"/>
                <a:gd name="connsiteY1" fmla="*/ 341020 h 341020"/>
                <a:gd name="connsiteX0" fmla="*/ 0 w 2224726"/>
                <a:gd name="connsiteY0" fmla="*/ 363692 h 401399"/>
                <a:gd name="connsiteX1" fmla="*/ 2224726 w 2224726"/>
                <a:gd name="connsiteY1" fmla="*/ 401399 h 401399"/>
                <a:gd name="connsiteX0" fmla="*/ 0 w 1102937"/>
                <a:gd name="connsiteY0" fmla="*/ 367698 h 395978"/>
                <a:gd name="connsiteX1" fmla="*/ 1102937 w 1102937"/>
                <a:gd name="connsiteY1" fmla="*/ 395978 h 395978"/>
                <a:gd name="connsiteX0" fmla="*/ 0 w 1102937"/>
                <a:gd name="connsiteY0" fmla="*/ 296986 h 325266"/>
                <a:gd name="connsiteX1" fmla="*/ 1102937 w 1102937"/>
                <a:gd name="connsiteY1" fmla="*/ 325266 h 325266"/>
                <a:gd name="connsiteX0" fmla="*/ 0 w 970962"/>
                <a:gd name="connsiteY0" fmla="*/ 301659 h 320513"/>
                <a:gd name="connsiteX1" fmla="*/ 970962 w 970962"/>
                <a:gd name="connsiteY1" fmla="*/ 320513 h 320513"/>
                <a:gd name="connsiteX0" fmla="*/ 0 w 970962"/>
                <a:gd name="connsiteY0" fmla="*/ 284249 h 303103"/>
                <a:gd name="connsiteX1" fmla="*/ 970962 w 970962"/>
                <a:gd name="connsiteY1" fmla="*/ 303103 h 303103"/>
                <a:gd name="connsiteX0" fmla="*/ 0 w 970962"/>
                <a:gd name="connsiteY0" fmla="*/ 269854 h 288708"/>
                <a:gd name="connsiteX1" fmla="*/ 970962 w 970962"/>
                <a:gd name="connsiteY1" fmla="*/ 288708 h 288708"/>
                <a:gd name="connsiteX0" fmla="*/ 79367 w 169557"/>
                <a:gd name="connsiteY0" fmla="*/ 114007 h 708302"/>
                <a:gd name="connsiteX1" fmla="*/ 80749 w 169557"/>
                <a:gd name="connsiteY1" fmla="*/ 708302 h 708302"/>
                <a:gd name="connsiteX0" fmla="*/ 0 w 195486"/>
                <a:gd name="connsiteY0" fmla="*/ 95085 h 689380"/>
                <a:gd name="connsiteX1" fmla="*/ 1382 w 195486"/>
                <a:gd name="connsiteY1" fmla="*/ 689380 h 689380"/>
                <a:gd name="connsiteX0" fmla="*/ 0 w 182856"/>
                <a:gd name="connsiteY0" fmla="*/ 0 h 594295"/>
                <a:gd name="connsiteX1" fmla="*/ 1382 w 182856"/>
                <a:gd name="connsiteY1" fmla="*/ 594295 h 594295"/>
                <a:gd name="connsiteX0" fmla="*/ 0 w 190205"/>
                <a:gd name="connsiteY0" fmla="*/ 0 h 546999"/>
                <a:gd name="connsiteX1" fmla="*/ 17147 w 190205"/>
                <a:gd name="connsiteY1" fmla="*/ 546999 h 546999"/>
                <a:gd name="connsiteX0" fmla="*/ 14384 w 190263"/>
                <a:gd name="connsiteY0" fmla="*/ 0 h 515468"/>
                <a:gd name="connsiteX1" fmla="*/ 0 w 190263"/>
                <a:gd name="connsiteY1" fmla="*/ 515468 h 515468"/>
                <a:gd name="connsiteX0" fmla="*/ 14384 w 187619"/>
                <a:gd name="connsiteY0" fmla="*/ 0 h 515468"/>
                <a:gd name="connsiteX1" fmla="*/ 0 w 187619"/>
                <a:gd name="connsiteY1" fmla="*/ 515468 h 515468"/>
                <a:gd name="connsiteX0" fmla="*/ 14384 w 168563"/>
                <a:gd name="connsiteY0" fmla="*/ 0 h 515468"/>
                <a:gd name="connsiteX1" fmla="*/ 0 w 168563"/>
                <a:gd name="connsiteY1" fmla="*/ 515468 h 515468"/>
                <a:gd name="connsiteX0" fmla="*/ 14384 w 159293"/>
                <a:gd name="connsiteY0" fmla="*/ 0 h 515468"/>
                <a:gd name="connsiteX1" fmla="*/ 0 w 159293"/>
                <a:gd name="connsiteY1" fmla="*/ 515468 h 515468"/>
                <a:gd name="connsiteX0" fmla="*/ 818425 w 850337"/>
                <a:gd name="connsiteY0" fmla="*/ 0 h 278986"/>
                <a:gd name="connsiteX1" fmla="*/ 0 w 850337"/>
                <a:gd name="connsiteY1" fmla="*/ 278986 h 278986"/>
                <a:gd name="connsiteX0" fmla="*/ 818425 w 818425"/>
                <a:gd name="connsiteY0" fmla="*/ 109797 h 388783"/>
                <a:gd name="connsiteX1" fmla="*/ 0 w 818425"/>
                <a:gd name="connsiteY1" fmla="*/ 388783 h 388783"/>
                <a:gd name="connsiteX0" fmla="*/ 290280 w 290280"/>
                <a:gd name="connsiteY0" fmla="*/ 70398 h 727756"/>
                <a:gd name="connsiteX1" fmla="*/ 0 w 290280"/>
                <a:gd name="connsiteY1" fmla="*/ 727756 h 727756"/>
                <a:gd name="connsiteX0" fmla="*/ 528618 w 528618"/>
                <a:gd name="connsiteY0" fmla="*/ 147313 h 804671"/>
                <a:gd name="connsiteX1" fmla="*/ 238338 w 528618"/>
                <a:gd name="connsiteY1" fmla="*/ 804671 h 804671"/>
                <a:gd name="connsiteX0" fmla="*/ 514430 w 514430"/>
                <a:gd name="connsiteY0" fmla="*/ 196217 h 853575"/>
                <a:gd name="connsiteX1" fmla="*/ 224150 w 514430"/>
                <a:gd name="connsiteY1" fmla="*/ 853575 h 853575"/>
                <a:gd name="connsiteX0" fmla="*/ 510928 w 510928"/>
                <a:gd name="connsiteY0" fmla="*/ 229603 h 886961"/>
                <a:gd name="connsiteX1" fmla="*/ 220648 w 510928"/>
                <a:gd name="connsiteY1" fmla="*/ 886961 h 886961"/>
                <a:gd name="connsiteX0" fmla="*/ 960955 w 960955"/>
                <a:gd name="connsiteY0" fmla="*/ 267013 h 806130"/>
                <a:gd name="connsiteX1" fmla="*/ 134647 w 960955"/>
                <a:gd name="connsiteY1" fmla="*/ 806130 h 806130"/>
                <a:gd name="connsiteX0" fmla="*/ 583843 w 583843"/>
                <a:gd name="connsiteY0" fmla="*/ 258947 h 821712"/>
                <a:gd name="connsiteX1" fmla="*/ 198969 w 583843"/>
                <a:gd name="connsiteY1" fmla="*/ 821712 h 821712"/>
                <a:gd name="connsiteX0" fmla="*/ 384874 w 384874"/>
                <a:gd name="connsiteY0" fmla="*/ 116184 h 678949"/>
                <a:gd name="connsiteX1" fmla="*/ 0 w 384874"/>
                <a:gd name="connsiteY1" fmla="*/ 678949 h 678949"/>
                <a:gd name="connsiteX0" fmla="*/ 384874 w 484418"/>
                <a:gd name="connsiteY0" fmla="*/ 0 h 562765"/>
                <a:gd name="connsiteX1" fmla="*/ 0 w 484418"/>
                <a:gd name="connsiteY1" fmla="*/ 562765 h 562765"/>
                <a:gd name="connsiteX0" fmla="*/ 400639 w 496891"/>
                <a:gd name="connsiteY0" fmla="*/ 0 h 523351"/>
                <a:gd name="connsiteX1" fmla="*/ 0 w 496891"/>
                <a:gd name="connsiteY1" fmla="*/ 523351 h 523351"/>
                <a:gd name="connsiteX0" fmla="*/ 400639 w 465985"/>
                <a:gd name="connsiteY0" fmla="*/ 0 h 523351"/>
                <a:gd name="connsiteX1" fmla="*/ 0 w 465985"/>
                <a:gd name="connsiteY1" fmla="*/ 523351 h 523351"/>
                <a:gd name="connsiteX0" fmla="*/ 361225 w 431071"/>
                <a:gd name="connsiteY0" fmla="*/ 0 h 507585"/>
                <a:gd name="connsiteX1" fmla="*/ 0 w 431071"/>
                <a:gd name="connsiteY1" fmla="*/ 507585 h 507585"/>
                <a:gd name="connsiteX0" fmla="*/ 361225 w 489601"/>
                <a:gd name="connsiteY0" fmla="*/ 0 h 507585"/>
                <a:gd name="connsiteX1" fmla="*/ 0 w 489601"/>
                <a:gd name="connsiteY1" fmla="*/ 507585 h 507585"/>
                <a:gd name="connsiteX0" fmla="*/ 842073 w 922633"/>
                <a:gd name="connsiteY0" fmla="*/ 0 h 1193385"/>
                <a:gd name="connsiteX1" fmla="*/ 0 w 922633"/>
                <a:gd name="connsiteY1" fmla="*/ 1193385 h 1193385"/>
                <a:gd name="connsiteX0" fmla="*/ 0 w 583623"/>
                <a:gd name="connsiteY0" fmla="*/ 0 h 704654"/>
                <a:gd name="connsiteX1" fmla="*/ 521644 w 583623"/>
                <a:gd name="connsiteY1" fmla="*/ 704654 h 704654"/>
                <a:gd name="connsiteX0" fmla="*/ 0 w 713103"/>
                <a:gd name="connsiteY0" fmla="*/ 0 h 562764"/>
                <a:gd name="connsiteX1" fmla="*/ 663533 w 713103"/>
                <a:gd name="connsiteY1" fmla="*/ 562764 h 562764"/>
                <a:gd name="connsiteX0" fmla="*/ 0 w 663533"/>
                <a:gd name="connsiteY0" fmla="*/ 0 h 600140"/>
                <a:gd name="connsiteX1" fmla="*/ 663533 w 663533"/>
                <a:gd name="connsiteY1" fmla="*/ 562764 h 600140"/>
                <a:gd name="connsiteX0" fmla="*/ 267578 w 931111"/>
                <a:gd name="connsiteY0" fmla="*/ 0 h 681688"/>
                <a:gd name="connsiteX1" fmla="*/ 931111 w 931111"/>
                <a:gd name="connsiteY1" fmla="*/ 562764 h 681688"/>
                <a:gd name="connsiteX0" fmla="*/ 269600 w 925250"/>
                <a:gd name="connsiteY0" fmla="*/ 0 h 754765"/>
                <a:gd name="connsiteX1" fmla="*/ 925250 w 925250"/>
                <a:gd name="connsiteY1" fmla="*/ 665240 h 754765"/>
                <a:gd name="connsiteX0" fmla="*/ 206538 w 862188"/>
                <a:gd name="connsiteY0" fmla="*/ 0 h 786990"/>
                <a:gd name="connsiteX1" fmla="*/ 862188 w 862188"/>
                <a:gd name="connsiteY1" fmla="*/ 665240 h 786990"/>
                <a:gd name="connsiteX0" fmla="*/ 235511 w 788685"/>
                <a:gd name="connsiteY0" fmla="*/ 0 h 878515"/>
                <a:gd name="connsiteX1" fmla="*/ 788685 w 788685"/>
                <a:gd name="connsiteY1" fmla="*/ 791364 h 878515"/>
                <a:gd name="connsiteX0" fmla="*/ 235511 w 788685"/>
                <a:gd name="connsiteY0" fmla="*/ 0 h 875025"/>
                <a:gd name="connsiteX1" fmla="*/ 788685 w 788685"/>
                <a:gd name="connsiteY1" fmla="*/ 791364 h 875025"/>
                <a:gd name="connsiteX0" fmla="*/ 256098 w 746210"/>
                <a:gd name="connsiteY0" fmla="*/ 0 h 977537"/>
                <a:gd name="connsiteX1" fmla="*/ 746210 w 746210"/>
                <a:gd name="connsiteY1" fmla="*/ 917488 h 977537"/>
                <a:gd name="connsiteX0" fmla="*/ 570805 w 570805"/>
                <a:gd name="connsiteY0" fmla="*/ 0 h 1399774"/>
                <a:gd name="connsiteX1" fmla="*/ 453945 w 570805"/>
                <a:gd name="connsiteY1" fmla="*/ 1374688 h 1399774"/>
                <a:gd name="connsiteX0" fmla="*/ 424242 w 543865"/>
                <a:gd name="connsiteY0" fmla="*/ 0 h 1189808"/>
                <a:gd name="connsiteX1" fmla="*/ 543865 w 543865"/>
                <a:gd name="connsiteY1" fmla="*/ 1153970 h 1189808"/>
                <a:gd name="connsiteX0" fmla="*/ 168416 w 288039"/>
                <a:gd name="connsiteY0" fmla="*/ 0 h 1153970"/>
                <a:gd name="connsiteX1" fmla="*/ 288039 w 288039"/>
                <a:gd name="connsiteY1" fmla="*/ 1153970 h 1153970"/>
                <a:gd name="connsiteX0" fmla="*/ 200666 w 200666"/>
                <a:gd name="connsiteY0" fmla="*/ 0 h 1138205"/>
                <a:gd name="connsiteX1" fmla="*/ 194165 w 200666"/>
                <a:gd name="connsiteY1" fmla="*/ 1138205 h 1138205"/>
                <a:gd name="connsiteX0" fmla="*/ 187289 w 228084"/>
                <a:gd name="connsiteY0" fmla="*/ 0 h 1138205"/>
                <a:gd name="connsiteX1" fmla="*/ 228084 w 228084"/>
                <a:gd name="connsiteY1" fmla="*/ 1138205 h 1138205"/>
                <a:gd name="connsiteX0" fmla="*/ 202370 w 243165"/>
                <a:gd name="connsiteY0" fmla="*/ 0 h 1138205"/>
                <a:gd name="connsiteX1" fmla="*/ 243165 w 243165"/>
                <a:gd name="connsiteY1" fmla="*/ 1138205 h 1138205"/>
                <a:gd name="connsiteX0" fmla="*/ 477244 w 477244"/>
                <a:gd name="connsiteY0" fmla="*/ 0 h 689026"/>
                <a:gd name="connsiteX1" fmla="*/ 44797 w 477244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432447 w 432447"/>
                <a:gd name="connsiteY0" fmla="*/ 0 h 689026"/>
                <a:gd name="connsiteX1" fmla="*/ 0 w 432447"/>
                <a:gd name="connsiteY1" fmla="*/ 689026 h 689026"/>
                <a:gd name="connsiteX0" fmla="*/ 22147 w 346952"/>
                <a:gd name="connsiteY0" fmla="*/ 0 h 624857"/>
                <a:gd name="connsiteX1" fmla="*/ 343679 w 346952"/>
                <a:gd name="connsiteY1" fmla="*/ 624857 h 624857"/>
                <a:gd name="connsiteX0" fmla="*/ 31410 w 352942"/>
                <a:gd name="connsiteY0" fmla="*/ 0 h 624857"/>
                <a:gd name="connsiteX1" fmla="*/ 352942 w 352942"/>
                <a:gd name="connsiteY1" fmla="*/ 624857 h 624857"/>
                <a:gd name="connsiteX0" fmla="*/ 0 w 321532"/>
                <a:gd name="connsiteY0" fmla="*/ 0 h 624857"/>
                <a:gd name="connsiteX1" fmla="*/ 321532 w 321532"/>
                <a:gd name="connsiteY1" fmla="*/ 624857 h 624857"/>
                <a:gd name="connsiteX0" fmla="*/ 0 w 449869"/>
                <a:gd name="connsiteY0" fmla="*/ 0 h 624857"/>
                <a:gd name="connsiteX1" fmla="*/ 449869 w 449869"/>
                <a:gd name="connsiteY1" fmla="*/ 624857 h 624857"/>
                <a:gd name="connsiteX0" fmla="*/ 0 w 449869"/>
                <a:gd name="connsiteY0" fmla="*/ 0 h 624857"/>
                <a:gd name="connsiteX1" fmla="*/ 449869 w 449869"/>
                <a:gd name="connsiteY1" fmla="*/ 624857 h 624857"/>
                <a:gd name="connsiteX0" fmla="*/ 0 w 449869"/>
                <a:gd name="connsiteY0" fmla="*/ 0 h 624857"/>
                <a:gd name="connsiteX1" fmla="*/ 449869 w 449869"/>
                <a:gd name="connsiteY1" fmla="*/ 624857 h 624857"/>
                <a:gd name="connsiteX0" fmla="*/ 0 w 273406"/>
                <a:gd name="connsiteY0" fmla="*/ 0 h 681005"/>
                <a:gd name="connsiteX1" fmla="*/ 273406 w 273406"/>
                <a:gd name="connsiteY1" fmla="*/ 681005 h 681005"/>
                <a:gd name="connsiteX0" fmla="*/ 0 w 273406"/>
                <a:gd name="connsiteY0" fmla="*/ 0 h 681005"/>
                <a:gd name="connsiteX1" fmla="*/ 273406 w 273406"/>
                <a:gd name="connsiteY1" fmla="*/ 681005 h 681005"/>
                <a:gd name="connsiteX0" fmla="*/ 81381 w 354787"/>
                <a:gd name="connsiteY0" fmla="*/ 0 h 681005"/>
                <a:gd name="connsiteX1" fmla="*/ 354787 w 354787"/>
                <a:gd name="connsiteY1" fmla="*/ 681005 h 681005"/>
                <a:gd name="connsiteX0" fmla="*/ 11081 w 1375350"/>
                <a:gd name="connsiteY0" fmla="*/ 0 h 231826"/>
                <a:gd name="connsiteX1" fmla="*/ 1375350 w 1375350"/>
                <a:gd name="connsiteY1" fmla="*/ 231826 h 231826"/>
                <a:gd name="connsiteX0" fmla="*/ 0 w 1364269"/>
                <a:gd name="connsiteY0" fmla="*/ 222801 h 454627"/>
                <a:gd name="connsiteX1" fmla="*/ 1364269 w 1364269"/>
                <a:gd name="connsiteY1" fmla="*/ 454627 h 454627"/>
                <a:gd name="connsiteX0" fmla="*/ 0 w 514038"/>
                <a:gd name="connsiteY0" fmla="*/ 159105 h 719794"/>
                <a:gd name="connsiteX1" fmla="*/ 514038 w 514038"/>
                <a:gd name="connsiteY1" fmla="*/ 719794 h 719794"/>
                <a:gd name="connsiteX0" fmla="*/ 0 w 952198"/>
                <a:gd name="connsiteY0" fmla="*/ 242920 h 803609"/>
                <a:gd name="connsiteX1" fmla="*/ 514038 w 952198"/>
                <a:gd name="connsiteY1" fmla="*/ 803609 h 803609"/>
                <a:gd name="connsiteX0" fmla="*/ 0 w 1100614"/>
                <a:gd name="connsiteY0" fmla="*/ 260732 h 821421"/>
                <a:gd name="connsiteX1" fmla="*/ 514038 w 1100614"/>
                <a:gd name="connsiteY1" fmla="*/ 821421 h 821421"/>
                <a:gd name="connsiteX0" fmla="*/ 0 w 1055774"/>
                <a:gd name="connsiteY0" fmla="*/ 246483 h 807172"/>
                <a:gd name="connsiteX1" fmla="*/ 514038 w 1055774"/>
                <a:gd name="connsiteY1" fmla="*/ 807172 h 807172"/>
                <a:gd name="connsiteX0" fmla="*/ 0 w 1147328"/>
                <a:gd name="connsiteY0" fmla="*/ 244306 h 813016"/>
                <a:gd name="connsiteX1" fmla="*/ 642375 w 1147328"/>
                <a:gd name="connsiteY1" fmla="*/ 813016 h 813016"/>
                <a:gd name="connsiteX0" fmla="*/ 0 w 1008381"/>
                <a:gd name="connsiteY0" fmla="*/ 235280 h 803990"/>
                <a:gd name="connsiteX1" fmla="*/ 642375 w 1008381"/>
                <a:gd name="connsiteY1" fmla="*/ 803990 h 803990"/>
                <a:gd name="connsiteX0" fmla="*/ 0 w 1037754"/>
                <a:gd name="connsiteY0" fmla="*/ 233237 h 809968"/>
                <a:gd name="connsiteX1" fmla="*/ 682481 w 1037754"/>
                <a:gd name="connsiteY1" fmla="*/ 809968 h 809968"/>
                <a:gd name="connsiteX0" fmla="*/ 0 w 1048449"/>
                <a:gd name="connsiteY0" fmla="*/ 261180 h 837911"/>
                <a:gd name="connsiteX1" fmla="*/ 682481 w 1048449"/>
                <a:gd name="connsiteY1" fmla="*/ 837911 h 837911"/>
                <a:gd name="connsiteX0" fmla="*/ 159729 w 722632"/>
                <a:gd name="connsiteY0" fmla="*/ 128686 h 1499501"/>
                <a:gd name="connsiteX1" fmla="*/ 0 w 722632"/>
                <a:gd name="connsiteY1" fmla="*/ 1499501 h 1499501"/>
                <a:gd name="connsiteX0" fmla="*/ 159729 w 480357"/>
                <a:gd name="connsiteY0" fmla="*/ 0 h 1370815"/>
                <a:gd name="connsiteX1" fmla="*/ 0 w 480357"/>
                <a:gd name="connsiteY1" fmla="*/ 1370815 h 1370815"/>
                <a:gd name="connsiteX0" fmla="*/ 0 w 779214"/>
                <a:gd name="connsiteY0" fmla="*/ 0 h 1170289"/>
                <a:gd name="connsiteX1" fmla="*/ 489977 w 779214"/>
                <a:gd name="connsiteY1" fmla="*/ 1170289 h 1170289"/>
                <a:gd name="connsiteX0" fmla="*/ 0 w 496223"/>
                <a:gd name="connsiteY0" fmla="*/ 0 h 1170289"/>
                <a:gd name="connsiteX1" fmla="*/ 489977 w 496223"/>
                <a:gd name="connsiteY1" fmla="*/ 1170289 h 1170289"/>
                <a:gd name="connsiteX0" fmla="*/ 0 w 509031"/>
                <a:gd name="connsiteY0" fmla="*/ 0 h 1170289"/>
                <a:gd name="connsiteX1" fmla="*/ 489977 w 509031"/>
                <a:gd name="connsiteY1" fmla="*/ 1170289 h 1170289"/>
                <a:gd name="connsiteX0" fmla="*/ 0 w 502905"/>
                <a:gd name="connsiteY0" fmla="*/ 0 h 1170289"/>
                <a:gd name="connsiteX1" fmla="*/ 489977 w 502905"/>
                <a:gd name="connsiteY1" fmla="*/ 1170289 h 1170289"/>
                <a:gd name="connsiteX0" fmla="*/ 0 w 534267"/>
                <a:gd name="connsiteY0" fmla="*/ 0 h 1146226"/>
                <a:gd name="connsiteX1" fmla="*/ 522061 w 534267"/>
                <a:gd name="connsiteY1" fmla="*/ 1146226 h 1146226"/>
                <a:gd name="connsiteX0" fmla="*/ 0 w 536846"/>
                <a:gd name="connsiteY0" fmla="*/ 0 h 1146226"/>
                <a:gd name="connsiteX1" fmla="*/ 522061 w 536846"/>
                <a:gd name="connsiteY1" fmla="*/ 1146226 h 1146226"/>
                <a:gd name="connsiteX0" fmla="*/ 0 w 555272"/>
                <a:gd name="connsiteY0" fmla="*/ 0 h 1146226"/>
                <a:gd name="connsiteX1" fmla="*/ 522061 w 555272"/>
                <a:gd name="connsiteY1" fmla="*/ 1146226 h 1146226"/>
                <a:gd name="connsiteX0" fmla="*/ 0 w 549879"/>
                <a:gd name="connsiteY0" fmla="*/ 0 h 1146226"/>
                <a:gd name="connsiteX1" fmla="*/ 522061 w 549879"/>
                <a:gd name="connsiteY1" fmla="*/ 1146226 h 1146226"/>
                <a:gd name="connsiteX0" fmla="*/ 0 w 569188"/>
                <a:gd name="connsiteY0" fmla="*/ 0 h 1146226"/>
                <a:gd name="connsiteX1" fmla="*/ 522061 w 569188"/>
                <a:gd name="connsiteY1" fmla="*/ 1146226 h 1146226"/>
                <a:gd name="connsiteX0" fmla="*/ 0 w 569188"/>
                <a:gd name="connsiteY0" fmla="*/ 0 h 1146226"/>
                <a:gd name="connsiteX1" fmla="*/ 522061 w 569188"/>
                <a:gd name="connsiteY1" fmla="*/ 1146226 h 1146226"/>
                <a:gd name="connsiteX0" fmla="*/ 0 w 571772"/>
                <a:gd name="connsiteY0" fmla="*/ 0 h 1146226"/>
                <a:gd name="connsiteX1" fmla="*/ 522061 w 571772"/>
                <a:gd name="connsiteY1" fmla="*/ 1146226 h 1146226"/>
                <a:gd name="connsiteX0" fmla="*/ 0 w 559204"/>
                <a:gd name="connsiteY0" fmla="*/ 0 h 1146226"/>
                <a:gd name="connsiteX1" fmla="*/ 522061 w 559204"/>
                <a:gd name="connsiteY1" fmla="*/ 1146226 h 1146226"/>
                <a:gd name="connsiteX0" fmla="*/ 0 w 561169"/>
                <a:gd name="connsiteY0" fmla="*/ 0 h 1146226"/>
                <a:gd name="connsiteX1" fmla="*/ 522061 w 561169"/>
                <a:gd name="connsiteY1" fmla="*/ 1146226 h 114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169" h="1146226">
                  <a:moveTo>
                    <a:pt x="0" y="0"/>
                  </a:moveTo>
                  <a:cubicBezTo>
                    <a:pt x="140923" y="171447"/>
                    <a:pt x="714610" y="717411"/>
                    <a:pt x="522061" y="1146226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865973" y="1030844"/>
            <a:ext cx="126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Autotrophs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14427" y="2846279"/>
            <a:ext cx="146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Heterotrophs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74542" y="3250201"/>
            <a:ext cx="172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Sulfate reducers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30346" y="5802953"/>
            <a:ext cx="158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Sulfur bacteria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49108" y="6091961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Anoxygenic phototrophs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6780" y="1562945"/>
            <a:ext cx="102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Nitrifiers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19191" y="2846279"/>
            <a:ext cx="126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Iron cyclers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" y="5847823"/>
            <a:ext cx="125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Denitrifiers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76820" y="3325203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DNRA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25556" y="5734451"/>
            <a:ext cx="11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Anammox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 flipH="1">
            <a:off x="3268516" y="2564565"/>
            <a:ext cx="1230984" cy="1198971"/>
          </a:xfrm>
          <a:custGeom>
            <a:avLst/>
            <a:gdLst>
              <a:gd name="connsiteX0" fmla="*/ 0 w 1932495"/>
              <a:gd name="connsiteY0" fmla="*/ 0 h 56560"/>
              <a:gd name="connsiteX1" fmla="*/ 1932495 w 1932495"/>
              <a:gd name="connsiteY1" fmla="*/ 56560 h 56560"/>
              <a:gd name="connsiteX0" fmla="*/ 0 w 1932495"/>
              <a:gd name="connsiteY0" fmla="*/ 122266 h 178826"/>
              <a:gd name="connsiteX1" fmla="*/ 1932495 w 1932495"/>
              <a:gd name="connsiteY1" fmla="*/ 178826 h 178826"/>
              <a:gd name="connsiteX0" fmla="*/ 0 w 1838227"/>
              <a:gd name="connsiteY0" fmla="*/ 115678 h 181665"/>
              <a:gd name="connsiteX1" fmla="*/ 1838227 w 1838227"/>
              <a:gd name="connsiteY1" fmla="*/ 181665 h 181665"/>
              <a:gd name="connsiteX0" fmla="*/ 0 w 1838227"/>
              <a:gd name="connsiteY0" fmla="*/ 157051 h 223038"/>
              <a:gd name="connsiteX1" fmla="*/ 1838227 w 1838227"/>
              <a:gd name="connsiteY1" fmla="*/ 223038 h 223038"/>
              <a:gd name="connsiteX0" fmla="*/ 0 w 1838227"/>
              <a:gd name="connsiteY0" fmla="*/ 172995 h 238982"/>
              <a:gd name="connsiteX1" fmla="*/ 1838227 w 1838227"/>
              <a:gd name="connsiteY1" fmla="*/ 238982 h 238982"/>
              <a:gd name="connsiteX0" fmla="*/ 0 w 1800520"/>
              <a:gd name="connsiteY0" fmla="*/ 189057 h 226763"/>
              <a:gd name="connsiteX1" fmla="*/ 1800520 w 1800520"/>
              <a:gd name="connsiteY1" fmla="*/ 226763 h 226763"/>
              <a:gd name="connsiteX0" fmla="*/ 0 w 1904215"/>
              <a:gd name="connsiteY0" fmla="*/ 153186 h 256879"/>
              <a:gd name="connsiteX1" fmla="*/ 1904215 w 1904215"/>
              <a:gd name="connsiteY1" fmla="*/ 256879 h 256879"/>
              <a:gd name="connsiteX0" fmla="*/ 0 w 1904215"/>
              <a:gd name="connsiteY0" fmla="*/ 292149 h 395842"/>
              <a:gd name="connsiteX1" fmla="*/ 1904215 w 1904215"/>
              <a:gd name="connsiteY1" fmla="*/ 395842 h 395842"/>
              <a:gd name="connsiteX0" fmla="*/ 0 w 1970202"/>
              <a:gd name="connsiteY0" fmla="*/ 314022 h 361155"/>
              <a:gd name="connsiteX1" fmla="*/ 1970202 w 1970202"/>
              <a:gd name="connsiteY1" fmla="*/ 361155 h 361155"/>
              <a:gd name="connsiteX0" fmla="*/ 0 w 1970202"/>
              <a:gd name="connsiteY0" fmla="*/ 463035 h 510168"/>
              <a:gd name="connsiteX1" fmla="*/ 1970202 w 1970202"/>
              <a:gd name="connsiteY1" fmla="*/ 510168 h 510168"/>
              <a:gd name="connsiteX0" fmla="*/ 0 w 1970202"/>
              <a:gd name="connsiteY0" fmla="*/ 517348 h 564481"/>
              <a:gd name="connsiteX1" fmla="*/ 1970202 w 1970202"/>
              <a:gd name="connsiteY1" fmla="*/ 564481 h 564481"/>
              <a:gd name="connsiteX0" fmla="*/ 0 w 1046375"/>
              <a:gd name="connsiteY0" fmla="*/ 512590 h 569150"/>
              <a:gd name="connsiteX1" fmla="*/ 1046375 w 1046375"/>
              <a:gd name="connsiteY1" fmla="*/ 569150 h 569150"/>
              <a:gd name="connsiteX0" fmla="*/ 0 w 1046375"/>
              <a:gd name="connsiteY0" fmla="*/ 362902 h 419462"/>
              <a:gd name="connsiteX1" fmla="*/ 1046375 w 1046375"/>
              <a:gd name="connsiteY1" fmla="*/ 419462 h 419462"/>
              <a:gd name="connsiteX0" fmla="*/ 0 w 1046375"/>
              <a:gd name="connsiteY0" fmla="*/ 262776 h 319336"/>
              <a:gd name="connsiteX1" fmla="*/ 1046375 w 1046375"/>
              <a:gd name="connsiteY1" fmla="*/ 319336 h 319336"/>
              <a:gd name="connsiteX0" fmla="*/ 0 w 1046375"/>
              <a:gd name="connsiteY0" fmla="*/ 294583 h 351143"/>
              <a:gd name="connsiteX1" fmla="*/ 1046375 w 1046375"/>
              <a:gd name="connsiteY1" fmla="*/ 351143 h 351143"/>
              <a:gd name="connsiteX0" fmla="*/ 0 w 2224726"/>
              <a:gd name="connsiteY0" fmla="*/ 303313 h 341020"/>
              <a:gd name="connsiteX1" fmla="*/ 2224726 w 2224726"/>
              <a:gd name="connsiteY1" fmla="*/ 341020 h 341020"/>
              <a:gd name="connsiteX0" fmla="*/ 0 w 2224726"/>
              <a:gd name="connsiteY0" fmla="*/ 363692 h 401399"/>
              <a:gd name="connsiteX1" fmla="*/ 2224726 w 2224726"/>
              <a:gd name="connsiteY1" fmla="*/ 401399 h 401399"/>
              <a:gd name="connsiteX0" fmla="*/ 0 w 1102937"/>
              <a:gd name="connsiteY0" fmla="*/ 367698 h 395978"/>
              <a:gd name="connsiteX1" fmla="*/ 1102937 w 1102937"/>
              <a:gd name="connsiteY1" fmla="*/ 395978 h 395978"/>
              <a:gd name="connsiteX0" fmla="*/ 0 w 1102937"/>
              <a:gd name="connsiteY0" fmla="*/ 296986 h 325266"/>
              <a:gd name="connsiteX1" fmla="*/ 1102937 w 1102937"/>
              <a:gd name="connsiteY1" fmla="*/ 325266 h 325266"/>
              <a:gd name="connsiteX0" fmla="*/ 0 w 970962"/>
              <a:gd name="connsiteY0" fmla="*/ 301659 h 320513"/>
              <a:gd name="connsiteX1" fmla="*/ 970962 w 970962"/>
              <a:gd name="connsiteY1" fmla="*/ 320513 h 320513"/>
              <a:gd name="connsiteX0" fmla="*/ 0 w 970962"/>
              <a:gd name="connsiteY0" fmla="*/ 284249 h 303103"/>
              <a:gd name="connsiteX1" fmla="*/ 970962 w 970962"/>
              <a:gd name="connsiteY1" fmla="*/ 303103 h 303103"/>
              <a:gd name="connsiteX0" fmla="*/ 0 w 970962"/>
              <a:gd name="connsiteY0" fmla="*/ 269854 h 288708"/>
              <a:gd name="connsiteX1" fmla="*/ 970962 w 970962"/>
              <a:gd name="connsiteY1" fmla="*/ 288708 h 288708"/>
              <a:gd name="connsiteX0" fmla="*/ 79367 w 169557"/>
              <a:gd name="connsiteY0" fmla="*/ 114007 h 708302"/>
              <a:gd name="connsiteX1" fmla="*/ 80749 w 169557"/>
              <a:gd name="connsiteY1" fmla="*/ 708302 h 708302"/>
              <a:gd name="connsiteX0" fmla="*/ 0 w 195486"/>
              <a:gd name="connsiteY0" fmla="*/ 95085 h 689380"/>
              <a:gd name="connsiteX1" fmla="*/ 1382 w 195486"/>
              <a:gd name="connsiteY1" fmla="*/ 689380 h 689380"/>
              <a:gd name="connsiteX0" fmla="*/ 0 w 182856"/>
              <a:gd name="connsiteY0" fmla="*/ 0 h 594295"/>
              <a:gd name="connsiteX1" fmla="*/ 1382 w 182856"/>
              <a:gd name="connsiteY1" fmla="*/ 594295 h 594295"/>
              <a:gd name="connsiteX0" fmla="*/ 0 w 190205"/>
              <a:gd name="connsiteY0" fmla="*/ 0 h 546999"/>
              <a:gd name="connsiteX1" fmla="*/ 17147 w 190205"/>
              <a:gd name="connsiteY1" fmla="*/ 546999 h 546999"/>
              <a:gd name="connsiteX0" fmla="*/ 14384 w 190263"/>
              <a:gd name="connsiteY0" fmla="*/ 0 h 515468"/>
              <a:gd name="connsiteX1" fmla="*/ 0 w 190263"/>
              <a:gd name="connsiteY1" fmla="*/ 515468 h 515468"/>
              <a:gd name="connsiteX0" fmla="*/ 14384 w 187619"/>
              <a:gd name="connsiteY0" fmla="*/ 0 h 515468"/>
              <a:gd name="connsiteX1" fmla="*/ 0 w 187619"/>
              <a:gd name="connsiteY1" fmla="*/ 515468 h 515468"/>
              <a:gd name="connsiteX0" fmla="*/ 14384 w 168563"/>
              <a:gd name="connsiteY0" fmla="*/ 0 h 515468"/>
              <a:gd name="connsiteX1" fmla="*/ 0 w 168563"/>
              <a:gd name="connsiteY1" fmla="*/ 515468 h 515468"/>
              <a:gd name="connsiteX0" fmla="*/ 14384 w 159293"/>
              <a:gd name="connsiteY0" fmla="*/ 0 h 515468"/>
              <a:gd name="connsiteX1" fmla="*/ 0 w 159293"/>
              <a:gd name="connsiteY1" fmla="*/ 515468 h 515468"/>
              <a:gd name="connsiteX0" fmla="*/ 0 w 482040"/>
              <a:gd name="connsiteY0" fmla="*/ 0 h 626305"/>
              <a:gd name="connsiteX1" fmla="*/ 428961 w 482040"/>
              <a:gd name="connsiteY1" fmla="*/ 626305 h 626305"/>
              <a:gd name="connsiteX0" fmla="*/ 0 w 875775"/>
              <a:gd name="connsiteY0" fmla="*/ 0 h 256851"/>
              <a:gd name="connsiteX1" fmla="*/ 844597 w 875775"/>
              <a:gd name="connsiteY1" fmla="*/ 256851 h 256851"/>
              <a:gd name="connsiteX0" fmla="*/ 0 w 844597"/>
              <a:gd name="connsiteY0" fmla="*/ 0 h 363885"/>
              <a:gd name="connsiteX1" fmla="*/ 844597 w 844597"/>
              <a:gd name="connsiteY1" fmla="*/ 256851 h 363885"/>
              <a:gd name="connsiteX0" fmla="*/ 0 w 863069"/>
              <a:gd name="connsiteY0" fmla="*/ 0 h 244069"/>
              <a:gd name="connsiteX1" fmla="*/ 863069 w 863069"/>
              <a:gd name="connsiteY1" fmla="*/ 109069 h 244069"/>
              <a:gd name="connsiteX0" fmla="*/ 0 w 863069"/>
              <a:gd name="connsiteY0" fmla="*/ 0 h 260440"/>
              <a:gd name="connsiteX1" fmla="*/ 863069 w 863069"/>
              <a:gd name="connsiteY1" fmla="*/ 109069 h 260440"/>
              <a:gd name="connsiteX0" fmla="*/ 0 w 909251"/>
              <a:gd name="connsiteY0" fmla="*/ 20240 h 196906"/>
              <a:gd name="connsiteX1" fmla="*/ 909251 w 909251"/>
              <a:gd name="connsiteY1" fmla="*/ 0 h 196906"/>
              <a:gd name="connsiteX0" fmla="*/ 0 w 909251"/>
              <a:gd name="connsiteY0" fmla="*/ 20240 h 201757"/>
              <a:gd name="connsiteX1" fmla="*/ 909251 w 909251"/>
              <a:gd name="connsiteY1" fmla="*/ 0 h 201757"/>
              <a:gd name="connsiteX0" fmla="*/ 0 w 452051"/>
              <a:gd name="connsiteY0" fmla="*/ 0 h 314481"/>
              <a:gd name="connsiteX1" fmla="*/ 452051 w 452051"/>
              <a:gd name="connsiteY1" fmla="*/ 174494 h 314481"/>
              <a:gd name="connsiteX0" fmla="*/ 2637 w 454688"/>
              <a:gd name="connsiteY0" fmla="*/ 0 h 337023"/>
              <a:gd name="connsiteX1" fmla="*/ 454688 w 454688"/>
              <a:gd name="connsiteY1" fmla="*/ 174494 h 337023"/>
              <a:gd name="connsiteX0" fmla="*/ 857 w 1231841"/>
              <a:gd name="connsiteY0" fmla="*/ 0 h 1130816"/>
              <a:gd name="connsiteX1" fmla="*/ 1231841 w 1231841"/>
              <a:gd name="connsiteY1" fmla="*/ 1071961 h 1130816"/>
              <a:gd name="connsiteX0" fmla="*/ 0 w 1230984"/>
              <a:gd name="connsiteY0" fmla="*/ 0 h 1147489"/>
              <a:gd name="connsiteX1" fmla="*/ 1230984 w 1230984"/>
              <a:gd name="connsiteY1" fmla="*/ 1071961 h 1147489"/>
              <a:gd name="connsiteX0" fmla="*/ 0 w 1230984"/>
              <a:gd name="connsiteY0" fmla="*/ 0 h 1198971"/>
              <a:gd name="connsiteX1" fmla="*/ 1230984 w 1230984"/>
              <a:gd name="connsiteY1" fmla="*/ 1071961 h 119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0984" h="1198971">
                <a:moveTo>
                  <a:pt x="0" y="0"/>
                </a:moveTo>
                <a:cubicBezTo>
                  <a:pt x="82252" y="604088"/>
                  <a:pt x="988657" y="1540979"/>
                  <a:pt x="1230984" y="1071961"/>
                </a:cubicBezTo>
              </a:path>
            </a:pathLst>
          </a:custGeom>
          <a:noFill/>
          <a:ln>
            <a:solidFill>
              <a:srgbClr val="CC3300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58451" y="1310111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Old English Text MT" panose="03040902040508030806" pitchFamily="66" charset="0"/>
              </a:rPr>
              <a:t>S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57379" y="2497353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Old English Text MT" panose="03040902040508030806" pitchFamily="66" charset="0"/>
              </a:rPr>
              <a:t>S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50563" y="4243545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Old English Text MT" panose="03040902040508030806" pitchFamily="66" charset="0"/>
              </a:rPr>
              <a:t>S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60684" y="473921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Old English Text MT" panose="03040902040508030806" pitchFamily="66" charset="0"/>
              </a:rPr>
              <a:t>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77708" y="5006121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FF"/>
                </a:solidFill>
                <a:latin typeface="Old English Text MT" panose="03040902040508030806" pitchFamily="66" charset="0"/>
              </a:rPr>
              <a:t>S</a:t>
            </a:r>
            <a:endParaRPr lang="en-US" sz="2000" b="1" dirty="0">
              <a:solidFill>
                <a:srgbClr val="FF00FF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82635" y="168157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S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06272" y="2557404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S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52836" y="3589404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Old English Text MT" panose="03040902040508030806" pitchFamily="66" charset="0"/>
              </a:rPr>
              <a:t>S</a:t>
            </a:r>
            <a:endParaRPr lang="en-US" sz="2000" b="1" dirty="0">
              <a:solidFill>
                <a:srgbClr val="C00000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25372" y="3825281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Old English Text MT" panose="03040902040508030806" pitchFamily="66" charset="0"/>
              </a:rPr>
              <a:t>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68091" y="5313204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Old English Text MT" panose="03040902040508030806" pitchFamily="66" charset="0"/>
              </a:rPr>
              <a:t>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26" grpId="0"/>
      <p:bldP spid="27" grpId="0"/>
      <p:bldP spid="28" grpId="0"/>
      <p:bldP spid="29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50" grpId="0"/>
      <p:bldP spid="59" grpId="0"/>
      <p:bldP spid="60" grpId="0"/>
      <p:bldP spid="61" grpId="0"/>
      <p:bldP spid="62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" y="1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Maximum Entropy Production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609601"/>
            <a:ext cx="344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and integration over time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1" b="15224"/>
          <a:stretch/>
        </p:blipFill>
        <p:spPr bwMode="auto">
          <a:xfrm>
            <a:off x="4876800" y="1391292"/>
            <a:ext cx="426979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7305645" y="1985130"/>
            <a:ext cx="285750" cy="901700"/>
          </a:xfrm>
          <a:prstGeom prst="line">
            <a:avLst/>
          </a:prstGeom>
          <a:ln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7000847" y="1947030"/>
            <a:ext cx="1073465" cy="1943100"/>
          </a:xfrm>
          <a:custGeom>
            <a:avLst/>
            <a:gdLst>
              <a:gd name="connsiteX0" fmla="*/ 704850 w 704850"/>
              <a:gd name="connsiteY0" fmla="*/ 0 h 1943100"/>
              <a:gd name="connsiteX1" fmla="*/ 0 w 704850"/>
              <a:gd name="connsiteY1" fmla="*/ 1943100 h 1943100"/>
              <a:gd name="connsiteX0" fmla="*/ 704850 w 1051027"/>
              <a:gd name="connsiteY0" fmla="*/ 0 h 1943100"/>
              <a:gd name="connsiteX1" fmla="*/ 0 w 1051027"/>
              <a:gd name="connsiteY1" fmla="*/ 1943100 h 1943100"/>
              <a:gd name="connsiteX0" fmla="*/ 704850 w 1073465"/>
              <a:gd name="connsiteY0" fmla="*/ 0 h 1943100"/>
              <a:gd name="connsiteX1" fmla="*/ 0 w 1073465"/>
              <a:gd name="connsiteY1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465" h="1943100">
                <a:moveTo>
                  <a:pt x="704850" y="0"/>
                </a:moveTo>
                <a:cubicBezTo>
                  <a:pt x="1708150" y="596900"/>
                  <a:pt x="387350" y="1308100"/>
                  <a:pt x="0" y="1943100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29020" y="362977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018" y="3629779"/>
                <a:ext cx="46608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0995" y="1463914"/>
                <a:ext cx="477823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93" y="1463913"/>
                <a:ext cx="477823" cy="391582"/>
              </a:xfrm>
              <a:prstGeom prst="rect">
                <a:avLst/>
              </a:prstGeom>
              <a:blipFill rotWithShape="1"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79763" y="3627001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761" y="3627001"/>
                <a:ext cx="46076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31348" y="149731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62600" y="3967230"/>
                <a:ext cx="3438762" cy="1214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</m:acc>
                              <m:r>
                                <a:rPr lang="en-US" sz="24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967229"/>
                <a:ext cx="3438762" cy="12143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94110" y="838200"/>
                <a:ext cx="16390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acc>
                            <m:accPr>
                              <m:chr m:val="̇"/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110" y="838200"/>
                <a:ext cx="163903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5220" y="1334222"/>
            <a:ext cx="4876800" cy="28679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/>
          <a:srcRect l="13566" r="25820"/>
          <a:stretch>
            <a:fillRect/>
          </a:stretch>
        </p:blipFill>
        <p:spPr bwMode="auto">
          <a:xfrm>
            <a:off x="2504260" y="1334222"/>
            <a:ext cx="2397760" cy="286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 r="1730" b="3005"/>
          <a:stretch>
            <a:fillRect/>
          </a:stretch>
        </p:blipFill>
        <p:spPr bwMode="auto">
          <a:xfrm>
            <a:off x="25220" y="1357331"/>
            <a:ext cx="2444124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7" name="Freeform 16"/>
          <p:cNvSpPr/>
          <p:nvPr/>
        </p:nvSpPr>
        <p:spPr>
          <a:xfrm flipH="1">
            <a:off x="1447620" y="2779730"/>
            <a:ext cx="845656" cy="644303"/>
          </a:xfrm>
          <a:custGeom>
            <a:avLst/>
            <a:gdLst>
              <a:gd name="connsiteX0" fmla="*/ 0 w 1417320"/>
              <a:gd name="connsiteY0" fmla="*/ 1371600 h 1371600"/>
              <a:gd name="connsiteX1" fmla="*/ 1417320 w 1417320"/>
              <a:gd name="connsiteY1" fmla="*/ 0 h 1371600"/>
              <a:gd name="connsiteX0" fmla="*/ 0 w 1417320"/>
              <a:gd name="connsiteY0" fmla="*/ 1371600 h 1371600"/>
              <a:gd name="connsiteX1" fmla="*/ 1417320 w 1417320"/>
              <a:gd name="connsiteY1" fmla="*/ 0 h 1371600"/>
              <a:gd name="connsiteX0" fmla="*/ 0 w 1417320"/>
              <a:gd name="connsiteY0" fmla="*/ 1371600 h 1371600"/>
              <a:gd name="connsiteX1" fmla="*/ 1417320 w 1417320"/>
              <a:gd name="connsiteY1" fmla="*/ 0 h 1371600"/>
              <a:gd name="connsiteX0" fmla="*/ 0 w 1417320"/>
              <a:gd name="connsiteY0" fmla="*/ 1371600 h 1371600"/>
              <a:gd name="connsiteX1" fmla="*/ 1417320 w 1417320"/>
              <a:gd name="connsiteY1" fmla="*/ 0 h 1371600"/>
              <a:gd name="connsiteX0" fmla="*/ 0 w 1417320"/>
              <a:gd name="connsiteY0" fmla="*/ 1371600 h 1371600"/>
              <a:gd name="connsiteX1" fmla="*/ 1417320 w 1417320"/>
              <a:gd name="connsiteY1" fmla="*/ 0 h 1371600"/>
              <a:gd name="connsiteX0" fmla="*/ 0 w 1417320"/>
              <a:gd name="connsiteY0" fmla="*/ 1371600 h 1371600"/>
              <a:gd name="connsiteX1" fmla="*/ 1417320 w 1417320"/>
              <a:gd name="connsiteY1" fmla="*/ 0 h 1371600"/>
              <a:gd name="connsiteX0" fmla="*/ 0 w 1275588"/>
              <a:gd name="connsiteY0" fmla="*/ 990600 h 1063752"/>
              <a:gd name="connsiteX1" fmla="*/ 1275588 w 1275588"/>
              <a:gd name="connsiteY1" fmla="*/ 0 h 1063752"/>
              <a:gd name="connsiteX0" fmla="*/ 0 w 1275588"/>
              <a:gd name="connsiteY0" fmla="*/ 990600 h 1063752"/>
              <a:gd name="connsiteX1" fmla="*/ 1275588 w 1275588"/>
              <a:gd name="connsiteY1" fmla="*/ 0 h 1063752"/>
              <a:gd name="connsiteX0" fmla="*/ 0 w 1275588"/>
              <a:gd name="connsiteY0" fmla="*/ 990600 h 1063752"/>
              <a:gd name="connsiteX1" fmla="*/ 1275588 w 1275588"/>
              <a:gd name="connsiteY1" fmla="*/ 0 h 1063752"/>
              <a:gd name="connsiteX0" fmla="*/ 0 w 1275588"/>
              <a:gd name="connsiteY0" fmla="*/ 990600 h 990600"/>
              <a:gd name="connsiteX1" fmla="*/ 1275588 w 1275588"/>
              <a:gd name="connsiteY1" fmla="*/ 0 h 990600"/>
              <a:gd name="connsiteX0" fmla="*/ 0 w 1417320"/>
              <a:gd name="connsiteY0" fmla="*/ 1143000 h 1143000"/>
              <a:gd name="connsiteX1" fmla="*/ 1417320 w 1417320"/>
              <a:gd name="connsiteY1" fmla="*/ 0 h 1143000"/>
              <a:gd name="connsiteX0" fmla="*/ 0 w 1629918"/>
              <a:gd name="connsiteY0" fmla="*/ 1219200 h 1219200"/>
              <a:gd name="connsiteX1" fmla="*/ 1629918 w 1629918"/>
              <a:gd name="connsiteY1" fmla="*/ 0 h 1219200"/>
              <a:gd name="connsiteX0" fmla="*/ 0 w 1629918"/>
              <a:gd name="connsiteY0" fmla="*/ 1219200 h 1219200"/>
              <a:gd name="connsiteX1" fmla="*/ 1629918 w 1629918"/>
              <a:gd name="connsiteY1" fmla="*/ 0 h 1219200"/>
              <a:gd name="connsiteX0" fmla="*/ 0 w 1505672"/>
              <a:gd name="connsiteY0" fmla="*/ 1208066 h 1208066"/>
              <a:gd name="connsiteX1" fmla="*/ 1505672 w 1505672"/>
              <a:gd name="connsiteY1" fmla="*/ 0 h 1208066"/>
              <a:gd name="connsiteX0" fmla="*/ 0 w 1474612"/>
              <a:gd name="connsiteY0" fmla="*/ 1208066 h 1208066"/>
              <a:gd name="connsiteX1" fmla="*/ 1474612 w 1474612"/>
              <a:gd name="connsiteY1" fmla="*/ 0 h 120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4612" h="1208066">
                <a:moveTo>
                  <a:pt x="0" y="1208066"/>
                </a:moveTo>
                <a:cubicBezTo>
                  <a:pt x="522184" y="1137962"/>
                  <a:pt x="1118118" y="780288"/>
                  <a:pt x="1474612" y="0"/>
                </a:cubicBezTo>
              </a:path>
            </a:pathLst>
          </a:custGeom>
          <a:noFill/>
          <a:ln w="41275">
            <a:gradFill>
              <a:gsLst>
                <a:gs pos="100000">
                  <a:schemeClr val="bg1"/>
                </a:gs>
                <a:gs pos="34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410803" y="1607109"/>
            <a:ext cx="1045032" cy="1091343"/>
          </a:xfrm>
          <a:custGeom>
            <a:avLst/>
            <a:gdLst>
              <a:gd name="connsiteX0" fmla="*/ 1645920 w 1645920"/>
              <a:gd name="connsiteY0" fmla="*/ 1252728 h 1252728"/>
              <a:gd name="connsiteX1" fmla="*/ 0 w 1645920"/>
              <a:gd name="connsiteY1" fmla="*/ 0 h 1252728"/>
              <a:gd name="connsiteX0" fmla="*/ 1645920 w 1728216"/>
              <a:gd name="connsiteY0" fmla="*/ 1252728 h 1252728"/>
              <a:gd name="connsiteX1" fmla="*/ 0 w 1728216"/>
              <a:gd name="connsiteY1" fmla="*/ 0 h 1252728"/>
              <a:gd name="connsiteX0" fmla="*/ 1645920 w 1728216"/>
              <a:gd name="connsiteY0" fmla="*/ 1252728 h 1252728"/>
              <a:gd name="connsiteX1" fmla="*/ 0 w 1728216"/>
              <a:gd name="connsiteY1" fmla="*/ 0 h 1252728"/>
              <a:gd name="connsiteX0" fmla="*/ 0 w 2011680"/>
              <a:gd name="connsiteY0" fmla="*/ 2154936 h 2154936"/>
              <a:gd name="connsiteX1" fmla="*/ 1185672 w 2011680"/>
              <a:gd name="connsiteY1" fmla="*/ 0 h 2154936"/>
              <a:gd name="connsiteX0" fmla="*/ 0 w 1185672"/>
              <a:gd name="connsiteY0" fmla="*/ 2154936 h 2154936"/>
              <a:gd name="connsiteX1" fmla="*/ 1185672 w 1185672"/>
              <a:gd name="connsiteY1" fmla="*/ 0 h 2154936"/>
              <a:gd name="connsiteX0" fmla="*/ 0 w 1719072"/>
              <a:gd name="connsiteY0" fmla="*/ 2307336 h 2307336"/>
              <a:gd name="connsiteX1" fmla="*/ 1719072 w 1719072"/>
              <a:gd name="connsiteY1" fmla="*/ 0 h 2307336"/>
              <a:gd name="connsiteX0" fmla="*/ 0 w 1676400"/>
              <a:gd name="connsiteY0" fmla="*/ 1981200 h 1981200"/>
              <a:gd name="connsiteX1" fmla="*/ 1676400 w 1676400"/>
              <a:gd name="connsiteY1" fmla="*/ 0 h 1981200"/>
              <a:gd name="connsiteX0" fmla="*/ 502920 w 2179320"/>
              <a:gd name="connsiteY0" fmla="*/ 1981200 h 1981200"/>
              <a:gd name="connsiteX1" fmla="*/ 2179320 w 2179320"/>
              <a:gd name="connsiteY1" fmla="*/ 0 h 1981200"/>
              <a:gd name="connsiteX0" fmla="*/ 496824 w 2173224"/>
              <a:gd name="connsiteY0" fmla="*/ 1981200 h 1981200"/>
              <a:gd name="connsiteX1" fmla="*/ 496824 w 2173224"/>
              <a:gd name="connsiteY1" fmla="*/ 1981200 h 1981200"/>
              <a:gd name="connsiteX2" fmla="*/ 2173224 w 2173224"/>
              <a:gd name="connsiteY2" fmla="*/ 0 h 1981200"/>
              <a:gd name="connsiteX0" fmla="*/ 496824 w 2554224"/>
              <a:gd name="connsiteY0" fmla="*/ 2057400 h 2057400"/>
              <a:gd name="connsiteX1" fmla="*/ 496824 w 2554224"/>
              <a:gd name="connsiteY1" fmla="*/ 2057400 h 2057400"/>
              <a:gd name="connsiteX2" fmla="*/ 2554224 w 2554224"/>
              <a:gd name="connsiteY2" fmla="*/ 0 h 2057400"/>
              <a:gd name="connsiteX0" fmla="*/ 496824 w 2554224"/>
              <a:gd name="connsiteY0" fmla="*/ 2057400 h 2057400"/>
              <a:gd name="connsiteX1" fmla="*/ 496824 w 2554224"/>
              <a:gd name="connsiteY1" fmla="*/ 2057400 h 2057400"/>
              <a:gd name="connsiteX2" fmla="*/ 2554224 w 2554224"/>
              <a:gd name="connsiteY2" fmla="*/ 0 h 2057400"/>
              <a:gd name="connsiteX0" fmla="*/ 496824 w 2554224"/>
              <a:gd name="connsiteY0" fmla="*/ 2057400 h 2057400"/>
              <a:gd name="connsiteX1" fmla="*/ 496824 w 2554224"/>
              <a:gd name="connsiteY1" fmla="*/ 2057400 h 2057400"/>
              <a:gd name="connsiteX2" fmla="*/ 2554224 w 2554224"/>
              <a:gd name="connsiteY2" fmla="*/ 0 h 2057400"/>
              <a:gd name="connsiteX0" fmla="*/ 0 w 2057400"/>
              <a:gd name="connsiteY0" fmla="*/ 2057400 h 2057400"/>
              <a:gd name="connsiteX1" fmla="*/ 2057400 w 2057400"/>
              <a:gd name="connsiteY1" fmla="*/ 0 h 2057400"/>
              <a:gd name="connsiteX0" fmla="*/ 353568 w 2410968"/>
              <a:gd name="connsiteY0" fmla="*/ 2057400 h 2057400"/>
              <a:gd name="connsiteX1" fmla="*/ 2410968 w 2410968"/>
              <a:gd name="connsiteY1" fmla="*/ 0 h 2057400"/>
              <a:gd name="connsiteX0" fmla="*/ 353568 w 2410968"/>
              <a:gd name="connsiteY0" fmla="*/ 2057400 h 2057400"/>
              <a:gd name="connsiteX1" fmla="*/ 2410968 w 2410968"/>
              <a:gd name="connsiteY1" fmla="*/ 0 h 2057400"/>
              <a:gd name="connsiteX0" fmla="*/ 353568 w 2410968"/>
              <a:gd name="connsiteY0" fmla="*/ 2057400 h 2057400"/>
              <a:gd name="connsiteX1" fmla="*/ 2410968 w 2410968"/>
              <a:gd name="connsiteY1" fmla="*/ 0 h 2057400"/>
              <a:gd name="connsiteX0" fmla="*/ 353568 w 2410968"/>
              <a:gd name="connsiteY0" fmla="*/ 2057400 h 2057400"/>
              <a:gd name="connsiteX1" fmla="*/ 2410968 w 2410968"/>
              <a:gd name="connsiteY1" fmla="*/ 0 h 2057400"/>
              <a:gd name="connsiteX0" fmla="*/ 69031 w 1959434"/>
              <a:gd name="connsiteY0" fmla="*/ 2046268 h 2046268"/>
              <a:gd name="connsiteX1" fmla="*/ 1959434 w 1959434"/>
              <a:gd name="connsiteY1" fmla="*/ 0 h 204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9434" h="2046268">
                <a:moveTo>
                  <a:pt x="69031" y="2046268"/>
                </a:moveTo>
                <a:cubicBezTo>
                  <a:pt x="-284537" y="750868"/>
                  <a:pt x="776810" y="82296"/>
                  <a:pt x="1959434" y="0"/>
                </a:cubicBezTo>
              </a:path>
            </a:pathLst>
          </a:custGeom>
          <a:ln w="41275">
            <a:gradFill>
              <a:gsLst>
                <a:gs pos="0">
                  <a:schemeClr val="bg1"/>
                </a:gs>
                <a:gs pos="75000">
                  <a:schemeClr val="bg1">
                    <a:alpha val="0"/>
                  </a:schemeClr>
                </a:gs>
              </a:gsLst>
              <a:lin ang="5400000" scaled="0"/>
            </a:gra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87420" y="1429412"/>
            <a:ext cx="1198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</a:t>
            </a:r>
            <a:r>
              <a:rPr lang="en-US" sz="1600" b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+ 2H</a:t>
            </a:r>
            <a:r>
              <a:rPr lang="en-US" sz="1600" b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</a:t>
            </a:r>
            <a:endParaRPr 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5020" y="3255815"/>
            <a:ext cx="1001172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</a:t>
            </a:r>
            <a:r>
              <a:rPr lang="en-US" sz="1600" b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+ 2O</a:t>
            </a:r>
            <a:r>
              <a:rPr lang="en-US" sz="1600" b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endParaRPr 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3152259" y="2779730"/>
            <a:ext cx="1018243" cy="644303"/>
          </a:xfrm>
          <a:custGeom>
            <a:avLst/>
            <a:gdLst>
              <a:gd name="connsiteX0" fmla="*/ 0 w 1417320"/>
              <a:gd name="connsiteY0" fmla="*/ 1371600 h 1371600"/>
              <a:gd name="connsiteX1" fmla="*/ 1417320 w 1417320"/>
              <a:gd name="connsiteY1" fmla="*/ 0 h 1371600"/>
              <a:gd name="connsiteX0" fmla="*/ 0 w 1417320"/>
              <a:gd name="connsiteY0" fmla="*/ 1371600 h 1371600"/>
              <a:gd name="connsiteX1" fmla="*/ 1417320 w 1417320"/>
              <a:gd name="connsiteY1" fmla="*/ 0 h 1371600"/>
              <a:gd name="connsiteX0" fmla="*/ 0 w 1417320"/>
              <a:gd name="connsiteY0" fmla="*/ 1371600 h 1371600"/>
              <a:gd name="connsiteX1" fmla="*/ 1417320 w 1417320"/>
              <a:gd name="connsiteY1" fmla="*/ 0 h 1371600"/>
              <a:gd name="connsiteX0" fmla="*/ 0 w 1417320"/>
              <a:gd name="connsiteY0" fmla="*/ 1371600 h 1371600"/>
              <a:gd name="connsiteX1" fmla="*/ 1417320 w 1417320"/>
              <a:gd name="connsiteY1" fmla="*/ 0 h 1371600"/>
              <a:gd name="connsiteX0" fmla="*/ 0 w 1417320"/>
              <a:gd name="connsiteY0" fmla="*/ 1371600 h 1371600"/>
              <a:gd name="connsiteX1" fmla="*/ 1417320 w 1417320"/>
              <a:gd name="connsiteY1" fmla="*/ 0 h 1371600"/>
              <a:gd name="connsiteX0" fmla="*/ 0 w 1417320"/>
              <a:gd name="connsiteY0" fmla="*/ 1371600 h 1371600"/>
              <a:gd name="connsiteX1" fmla="*/ 1417320 w 1417320"/>
              <a:gd name="connsiteY1" fmla="*/ 0 h 1371600"/>
              <a:gd name="connsiteX0" fmla="*/ 0 w 1275588"/>
              <a:gd name="connsiteY0" fmla="*/ 990600 h 1063752"/>
              <a:gd name="connsiteX1" fmla="*/ 1275588 w 1275588"/>
              <a:gd name="connsiteY1" fmla="*/ 0 h 1063752"/>
              <a:gd name="connsiteX0" fmla="*/ 0 w 1275588"/>
              <a:gd name="connsiteY0" fmla="*/ 990600 h 1063752"/>
              <a:gd name="connsiteX1" fmla="*/ 1275588 w 1275588"/>
              <a:gd name="connsiteY1" fmla="*/ 0 h 1063752"/>
              <a:gd name="connsiteX0" fmla="*/ 0 w 1275588"/>
              <a:gd name="connsiteY0" fmla="*/ 990600 h 1063752"/>
              <a:gd name="connsiteX1" fmla="*/ 1275588 w 1275588"/>
              <a:gd name="connsiteY1" fmla="*/ 0 h 1063752"/>
              <a:gd name="connsiteX0" fmla="*/ 0 w 1275588"/>
              <a:gd name="connsiteY0" fmla="*/ 990600 h 990600"/>
              <a:gd name="connsiteX1" fmla="*/ 1275588 w 1275588"/>
              <a:gd name="connsiteY1" fmla="*/ 0 h 990600"/>
              <a:gd name="connsiteX0" fmla="*/ 2553340 w 2925288"/>
              <a:gd name="connsiteY0" fmla="*/ 1295400 h 1295400"/>
              <a:gd name="connsiteX1" fmla="*/ 356494 w 2925288"/>
              <a:gd name="connsiteY1" fmla="*/ 0 h 1295400"/>
              <a:gd name="connsiteX0" fmla="*/ 2196846 w 2568794"/>
              <a:gd name="connsiteY0" fmla="*/ 1295400 h 1295400"/>
              <a:gd name="connsiteX1" fmla="*/ 0 w 2568794"/>
              <a:gd name="connsiteY1" fmla="*/ 0 h 1295400"/>
              <a:gd name="connsiteX0" fmla="*/ 2196846 w 2196846"/>
              <a:gd name="connsiteY0" fmla="*/ 1295400 h 1295400"/>
              <a:gd name="connsiteX1" fmla="*/ 0 w 2196846"/>
              <a:gd name="connsiteY1" fmla="*/ 0 h 1295400"/>
              <a:gd name="connsiteX0" fmla="*/ 2196846 w 2196846"/>
              <a:gd name="connsiteY0" fmla="*/ 1295400 h 1295400"/>
              <a:gd name="connsiteX1" fmla="*/ 0 w 2196846"/>
              <a:gd name="connsiteY1" fmla="*/ 0 h 1295400"/>
              <a:gd name="connsiteX0" fmla="*/ 2196846 w 2196846"/>
              <a:gd name="connsiteY0" fmla="*/ 1295400 h 1295400"/>
              <a:gd name="connsiteX1" fmla="*/ 0 w 2196846"/>
              <a:gd name="connsiteY1" fmla="*/ 0 h 1295400"/>
              <a:gd name="connsiteX0" fmla="*/ 1984248 w 1984248"/>
              <a:gd name="connsiteY0" fmla="*/ 1295400 h 1295400"/>
              <a:gd name="connsiteX1" fmla="*/ 0 w 1984248"/>
              <a:gd name="connsiteY1" fmla="*/ 0 h 1295400"/>
              <a:gd name="connsiteX0" fmla="*/ 1984248 w 1984248"/>
              <a:gd name="connsiteY0" fmla="*/ 1295400 h 1295400"/>
              <a:gd name="connsiteX1" fmla="*/ 0 w 1984248"/>
              <a:gd name="connsiteY1" fmla="*/ 0 h 1295400"/>
              <a:gd name="connsiteX0" fmla="*/ 1984248 w 1984248"/>
              <a:gd name="connsiteY0" fmla="*/ 1295400 h 1295400"/>
              <a:gd name="connsiteX1" fmla="*/ 0 w 1984248"/>
              <a:gd name="connsiteY1" fmla="*/ 0 h 1295400"/>
              <a:gd name="connsiteX0" fmla="*/ 2055114 w 2055114"/>
              <a:gd name="connsiteY0" fmla="*/ 1219200 h 1219200"/>
              <a:gd name="connsiteX1" fmla="*/ 0 w 2055114"/>
              <a:gd name="connsiteY1" fmla="*/ 0 h 1219200"/>
              <a:gd name="connsiteX0" fmla="*/ 1775561 w 1775561"/>
              <a:gd name="connsiteY0" fmla="*/ 1208068 h 1208068"/>
              <a:gd name="connsiteX1" fmla="*/ 0 w 1775561"/>
              <a:gd name="connsiteY1" fmla="*/ 0 h 12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5561" h="1208068">
                <a:moveTo>
                  <a:pt x="1775561" y="1208068"/>
                </a:moveTo>
                <a:cubicBezTo>
                  <a:pt x="795388" y="1165396"/>
                  <a:pt x="391851" y="908304"/>
                  <a:pt x="0" y="0"/>
                </a:cubicBezTo>
              </a:path>
            </a:pathLst>
          </a:custGeom>
          <a:noFill/>
          <a:ln w="41275">
            <a:gradFill>
              <a:gsLst>
                <a:gs pos="100000">
                  <a:schemeClr val="bg1"/>
                </a:gs>
                <a:gs pos="36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507067" y="1613046"/>
            <a:ext cx="751356" cy="1085405"/>
          </a:xfrm>
          <a:custGeom>
            <a:avLst/>
            <a:gdLst>
              <a:gd name="connsiteX0" fmla="*/ 1645920 w 1645920"/>
              <a:gd name="connsiteY0" fmla="*/ 1252728 h 1252728"/>
              <a:gd name="connsiteX1" fmla="*/ 0 w 1645920"/>
              <a:gd name="connsiteY1" fmla="*/ 0 h 1252728"/>
              <a:gd name="connsiteX0" fmla="*/ 1645920 w 1728216"/>
              <a:gd name="connsiteY0" fmla="*/ 1252728 h 1252728"/>
              <a:gd name="connsiteX1" fmla="*/ 0 w 1728216"/>
              <a:gd name="connsiteY1" fmla="*/ 0 h 1252728"/>
              <a:gd name="connsiteX0" fmla="*/ 1645920 w 1728216"/>
              <a:gd name="connsiteY0" fmla="*/ 1252728 h 1252728"/>
              <a:gd name="connsiteX1" fmla="*/ 0 w 1728216"/>
              <a:gd name="connsiteY1" fmla="*/ 0 h 1252728"/>
              <a:gd name="connsiteX0" fmla="*/ 0 w 932688"/>
              <a:gd name="connsiteY0" fmla="*/ 2471928 h 2471928"/>
              <a:gd name="connsiteX1" fmla="*/ 106680 w 932688"/>
              <a:gd name="connsiteY1" fmla="*/ 0 h 2471928"/>
              <a:gd name="connsiteX0" fmla="*/ 274320 w 1207008"/>
              <a:gd name="connsiteY0" fmla="*/ 2471928 h 2471928"/>
              <a:gd name="connsiteX1" fmla="*/ 0 w 1207008"/>
              <a:gd name="connsiteY1" fmla="*/ 2286000 h 2471928"/>
              <a:gd name="connsiteX2" fmla="*/ 381000 w 1207008"/>
              <a:gd name="connsiteY2" fmla="*/ 0 h 2471928"/>
              <a:gd name="connsiteX0" fmla="*/ 274320 w 1207008"/>
              <a:gd name="connsiteY0" fmla="*/ 2471928 h 2471928"/>
              <a:gd name="connsiteX1" fmla="*/ 0 w 1207008"/>
              <a:gd name="connsiteY1" fmla="*/ 2286000 h 2471928"/>
              <a:gd name="connsiteX2" fmla="*/ 381000 w 1207008"/>
              <a:gd name="connsiteY2" fmla="*/ 0 h 2471928"/>
              <a:gd name="connsiteX0" fmla="*/ 274320 w 1078992"/>
              <a:gd name="connsiteY0" fmla="*/ 2471928 h 2471928"/>
              <a:gd name="connsiteX1" fmla="*/ 0 w 1078992"/>
              <a:gd name="connsiteY1" fmla="*/ 2286000 h 2471928"/>
              <a:gd name="connsiteX2" fmla="*/ 381000 w 1078992"/>
              <a:gd name="connsiteY2" fmla="*/ 0 h 2471928"/>
              <a:gd name="connsiteX0" fmla="*/ 1569720 w 1712976"/>
              <a:gd name="connsiteY0" fmla="*/ 2243328 h 2243328"/>
              <a:gd name="connsiteX1" fmla="*/ 1295400 w 1712976"/>
              <a:gd name="connsiteY1" fmla="*/ 2057400 h 2243328"/>
              <a:gd name="connsiteX2" fmla="*/ 0 w 1712976"/>
              <a:gd name="connsiteY2" fmla="*/ 0 h 2243328"/>
              <a:gd name="connsiteX0" fmla="*/ 1569720 w 1712976"/>
              <a:gd name="connsiteY0" fmla="*/ 2243328 h 2243328"/>
              <a:gd name="connsiteX1" fmla="*/ 1295400 w 1712976"/>
              <a:gd name="connsiteY1" fmla="*/ 2057400 h 2243328"/>
              <a:gd name="connsiteX2" fmla="*/ 0 w 1712976"/>
              <a:gd name="connsiteY2" fmla="*/ 0 h 2243328"/>
              <a:gd name="connsiteX0" fmla="*/ 1569720 w 1569720"/>
              <a:gd name="connsiteY0" fmla="*/ 2243328 h 2243328"/>
              <a:gd name="connsiteX1" fmla="*/ 0 w 1569720"/>
              <a:gd name="connsiteY1" fmla="*/ 0 h 2243328"/>
              <a:gd name="connsiteX0" fmla="*/ 1569720 w 1569720"/>
              <a:gd name="connsiteY0" fmla="*/ 2281936 h 2281936"/>
              <a:gd name="connsiteX1" fmla="*/ 0 w 1569720"/>
              <a:gd name="connsiteY1" fmla="*/ 38608 h 2281936"/>
              <a:gd name="connsiteX0" fmla="*/ 1295400 w 1295400"/>
              <a:gd name="connsiteY0" fmla="*/ 2019808 h 2019808"/>
              <a:gd name="connsiteX1" fmla="*/ 0 w 1295400"/>
              <a:gd name="connsiteY1" fmla="*/ 38608 h 2019808"/>
              <a:gd name="connsiteX0" fmla="*/ 1295400 w 1976120"/>
              <a:gd name="connsiteY0" fmla="*/ 2019808 h 2019808"/>
              <a:gd name="connsiteX1" fmla="*/ 0 w 1976120"/>
              <a:gd name="connsiteY1" fmla="*/ 38608 h 2019808"/>
              <a:gd name="connsiteX0" fmla="*/ 1371600 w 2052320"/>
              <a:gd name="connsiteY0" fmla="*/ 2096008 h 2096008"/>
              <a:gd name="connsiteX1" fmla="*/ 0 w 2052320"/>
              <a:gd name="connsiteY1" fmla="*/ 38608 h 2096008"/>
              <a:gd name="connsiteX0" fmla="*/ 1371600 w 1924304"/>
              <a:gd name="connsiteY0" fmla="*/ 2096008 h 2096008"/>
              <a:gd name="connsiteX1" fmla="*/ 0 w 1924304"/>
              <a:gd name="connsiteY1" fmla="*/ 38608 h 2096008"/>
              <a:gd name="connsiteX0" fmla="*/ 1600200 w 2152904"/>
              <a:gd name="connsiteY0" fmla="*/ 2172208 h 2172208"/>
              <a:gd name="connsiteX1" fmla="*/ 0 w 2152904"/>
              <a:gd name="connsiteY1" fmla="*/ 38608 h 2172208"/>
              <a:gd name="connsiteX0" fmla="*/ 1600200 w 2152904"/>
              <a:gd name="connsiteY0" fmla="*/ 2133600 h 2133600"/>
              <a:gd name="connsiteX1" fmla="*/ 0 w 2152904"/>
              <a:gd name="connsiteY1" fmla="*/ 0 h 2133600"/>
              <a:gd name="connsiteX0" fmla="*/ 1600200 w 2003552"/>
              <a:gd name="connsiteY0" fmla="*/ 2133600 h 2133600"/>
              <a:gd name="connsiteX1" fmla="*/ 0 w 2003552"/>
              <a:gd name="connsiteY1" fmla="*/ 0 h 2133600"/>
              <a:gd name="connsiteX0" fmla="*/ 1600200 w 2003552"/>
              <a:gd name="connsiteY0" fmla="*/ 2057400 h 2057400"/>
              <a:gd name="connsiteX1" fmla="*/ 0 w 2003552"/>
              <a:gd name="connsiteY1" fmla="*/ 0 h 2057400"/>
              <a:gd name="connsiteX0" fmla="*/ 1600200 w 2125472"/>
              <a:gd name="connsiteY0" fmla="*/ 2057400 h 2057400"/>
              <a:gd name="connsiteX1" fmla="*/ 0 w 2125472"/>
              <a:gd name="connsiteY1" fmla="*/ 0 h 2057400"/>
              <a:gd name="connsiteX0" fmla="*/ 1243939 w 1438200"/>
              <a:gd name="connsiteY0" fmla="*/ 2035134 h 2035134"/>
              <a:gd name="connsiteX1" fmla="*/ 0 w 1438200"/>
              <a:gd name="connsiteY1" fmla="*/ 0 h 2035134"/>
              <a:gd name="connsiteX0" fmla="*/ 1243939 w 1388839"/>
              <a:gd name="connsiteY0" fmla="*/ 2035134 h 2035134"/>
              <a:gd name="connsiteX1" fmla="*/ 0 w 1388839"/>
              <a:gd name="connsiteY1" fmla="*/ 0 h 2035134"/>
              <a:gd name="connsiteX0" fmla="*/ 1243939 w 1397185"/>
              <a:gd name="connsiteY0" fmla="*/ 2035134 h 2035134"/>
              <a:gd name="connsiteX1" fmla="*/ 0 w 1397185"/>
              <a:gd name="connsiteY1" fmla="*/ 0 h 2035134"/>
              <a:gd name="connsiteX0" fmla="*/ 1243939 w 1408793"/>
              <a:gd name="connsiteY0" fmla="*/ 2035134 h 2035134"/>
              <a:gd name="connsiteX1" fmla="*/ 0 w 1408793"/>
              <a:gd name="connsiteY1" fmla="*/ 0 h 203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8793" h="2035134">
                <a:moveTo>
                  <a:pt x="1243939" y="2035134"/>
                </a:moveTo>
                <a:cubicBezTo>
                  <a:pt x="1769211" y="1098382"/>
                  <a:pt x="953909" y="45806"/>
                  <a:pt x="0" y="0"/>
                </a:cubicBezTo>
              </a:path>
            </a:pathLst>
          </a:custGeom>
          <a:ln w="41275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</a:gra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913302" y="1760034"/>
            <a:ext cx="1354941" cy="848061"/>
          </a:xfrm>
          <a:custGeom>
            <a:avLst/>
            <a:gdLst>
              <a:gd name="connsiteX0" fmla="*/ 1645920 w 1645920"/>
              <a:gd name="connsiteY0" fmla="*/ 1252728 h 1252728"/>
              <a:gd name="connsiteX1" fmla="*/ 0 w 1645920"/>
              <a:gd name="connsiteY1" fmla="*/ 0 h 1252728"/>
              <a:gd name="connsiteX0" fmla="*/ 1645920 w 1728216"/>
              <a:gd name="connsiteY0" fmla="*/ 1252728 h 1252728"/>
              <a:gd name="connsiteX1" fmla="*/ 0 w 1728216"/>
              <a:gd name="connsiteY1" fmla="*/ 0 h 1252728"/>
              <a:gd name="connsiteX0" fmla="*/ 1645920 w 1728216"/>
              <a:gd name="connsiteY0" fmla="*/ 1252728 h 1252728"/>
              <a:gd name="connsiteX1" fmla="*/ 0 w 1728216"/>
              <a:gd name="connsiteY1" fmla="*/ 0 h 1252728"/>
              <a:gd name="connsiteX0" fmla="*/ 0 w 932688"/>
              <a:gd name="connsiteY0" fmla="*/ 2471928 h 2471928"/>
              <a:gd name="connsiteX1" fmla="*/ 106680 w 932688"/>
              <a:gd name="connsiteY1" fmla="*/ 0 h 2471928"/>
              <a:gd name="connsiteX0" fmla="*/ 274320 w 1207008"/>
              <a:gd name="connsiteY0" fmla="*/ 2471928 h 2471928"/>
              <a:gd name="connsiteX1" fmla="*/ 0 w 1207008"/>
              <a:gd name="connsiteY1" fmla="*/ 2286000 h 2471928"/>
              <a:gd name="connsiteX2" fmla="*/ 381000 w 1207008"/>
              <a:gd name="connsiteY2" fmla="*/ 0 h 2471928"/>
              <a:gd name="connsiteX0" fmla="*/ 274320 w 1207008"/>
              <a:gd name="connsiteY0" fmla="*/ 2471928 h 2471928"/>
              <a:gd name="connsiteX1" fmla="*/ 0 w 1207008"/>
              <a:gd name="connsiteY1" fmla="*/ 2286000 h 2471928"/>
              <a:gd name="connsiteX2" fmla="*/ 381000 w 1207008"/>
              <a:gd name="connsiteY2" fmla="*/ 0 h 2471928"/>
              <a:gd name="connsiteX0" fmla="*/ 274320 w 1078992"/>
              <a:gd name="connsiteY0" fmla="*/ 2471928 h 2471928"/>
              <a:gd name="connsiteX1" fmla="*/ 0 w 1078992"/>
              <a:gd name="connsiteY1" fmla="*/ 2286000 h 2471928"/>
              <a:gd name="connsiteX2" fmla="*/ 381000 w 1078992"/>
              <a:gd name="connsiteY2" fmla="*/ 0 h 2471928"/>
              <a:gd name="connsiteX0" fmla="*/ 1569720 w 1712976"/>
              <a:gd name="connsiteY0" fmla="*/ 2243328 h 2243328"/>
              <a:gd name="connsiteX1" fmla="*/ 1295400 w 1712976"/>
              <a:gd name="connsiteY1" fmla="*/ 2057400 h 2243328"/>
              <a:gd name="connsiteX2" fmla="*/ 0 w 1712976"/>
              <a:gd name="connsiteY2" fmla="*/ 0 h 2243328"/>
              <a:gd name="connsiteX0" fmla="*/ 1569720 w 1712976"/>
              <a:gd name="connsiteY0" fmla="*/ 2243328 h 2243328"/>
              <a:gd name="connsiteX1" fmla="*/ 1295400 w 1712976"/>
              <a:gd name="connsiteY1" fmla="*/ 2057400 h 2243328"/>
              <a:gd name="connsiteX2" fmla="*/ 0 w 1712976"/>
              <a:gd name="connsiteY2" fmla="*/ 0 h 2243328"/>
              <a:gd name="connsiteX0" fmla="*/ 1569720 w 1569720"/>
              <a:gd name="connsiteY0" fmla="*/ 2243328 h 2243328"/>
              <a:gd name="connsiteX1" fmla="*/ 0 w 1569720"/>
              <a:gd name="connsiteY1" fmla="*/ 0 h 2243328"/>
              <a:gd name="connsiteX0" fmla="*/ 1569720 w 1569720"/>
              <a:gd name="connsiteY0" fmla="*/ 2281936 h 2281936"/>
              <a:gd name="connsiteX1" fmla="*/ 0 w 1569720"/>
              <a:gd name="connsiteY1" fmla="*/ 38608 h 2281936"/>
              <a:gd name="connsiteX0" fmla="*/ 1295400 w 1295400"/>
              <a:gd name="connsiteY0" fmla="*/ 2019808 h 2019808"/>
              <a:gd name="connsiteX1" fmla="*/ 0 w 1295400"/>
              <a:gd name="connsiteY1" fmla="*/ 38608 h 2019808"/>
              <a:gd name="connsiteX0" fmla="*/ 1295400 w 1976120"/>
              <a:gd name="connsiteY0" fmla="*/ 2019808 h 2019808"/>
              <a:gd name="connsiteX1" fmla="*/ 0 w 1976120"/>
              <a:gd name="connsiteY1" fmla="*/ 38608 h 2019808"/>
              <a:gd name="connsiteX0" fmla="*/ 1371600 w 2052320"/>
              <a:gd name="connsiteY0" fmla="*/ 2096008 h 2096008"/>
              <a:gd name="connsiteX1" fmla="*/ 0 w 2052320"/>
              <a:gd name="connsiteY1" fmla="*/ 38608 h 2096008"/>
              <a:gd name="connsiteX0" fmla="*/ 1371600 w 1924304"/>
              <a:gd name="connsiteY0" fmla="*/ 2096008 h 2096008"/>
              <a:gd name="connsiteX1" fmla="*/ 0 w 1924304"/>
              <a:gd name="connsiteY1" fmla="*/ 38608 h 2096008"/>
              <a:gd name="connsiteX0" fmla="*/ 1600200 w 2152904"/>
              <a:gd name="connsiteY0" fmla="*/ 2172208 h 2172208"/>
              <a:gd name="connsiteX1" fmla="*/ 0 w 2152904"/>
              <a:gd name="connsiteY1" fmla="*/ 38608 h 2172208"/>
              <a:gd name="connsiteX0" fmla="*/ 1600200 w 2152904"/>
              <a:gd name="connsiteY0" fmla="*/ 2133600 h 2133600"/>
              <a:gd name="connsiteX1" fmla="*/ 0 w 2152904"/>
              <a:gd name="connsiteY1" fmla="*/ 0 h 2133600"/>
              <a:gd name="connsiteX0" fmla="*/ 1600200 w 2003552"/>
              <a:gd name="connsiteY0" fmla="*/ 2133600 h 2133600"/>
              <a:gd name="connsiteX1" fmla="*/ 0 w 2003552"/>
              <a:gd name="connsiteY1" fmla="*/ 0 h 2133600"/>
              <a:gd name="connsiteX0" fmla="*/ 1600200 w 2003552"/>
              <a:gd name="connsiteY0" fmla="*/ 2057400 h 2057400"/>
              <a:gd name="connsiteX1" fmla="*/ 0 w 2003552"/>
              <a:gd name="connsiteY1" fmla="*/ 0 h 2057400"/>
              <a:gd name="connsiteX0" fmla="*/ 1600200 w 2125472"/>
              <a:gd name="connsiteY0" fmla="*/ 2057400 h 2057400"/>
              <a:gd name="connsiteX1" fmla="*/ 0 w 2125472"/>
              <a:gd name="connsiteY1" fmla="*/ 0 h 2057400"/>
              <a:gd name="connsiteX0" fmla="*/ 1243939 w 1438200"/>
              <a:gd name="connsiteY0" fmla="*/ 2035134 h 2035134"/>
              <a:gd name="connsiteX1" fmla="*/ 0 w 1438200"/>
              <a:gd name="connsiteY1" fmla="*/ 0 h 2035134"/>
              <a:gd name="connsiteX0" fmla="*/ 1243939 w 1388839"/>
              <a:gd name="connsiteY0" fmla="*/ 2035134 h 2035134"/>
              <a:gd name="connsiteX1" fmla="*/ 0 w 1388839"/>
              <a:gd name="connsiteY1" fmla="*/ 0 h 2035134"/>
              <a:gd name="connsiteX0" fmla="*/ 1243939 w 1397185"/>
              <a:gd name="connsiteY0" fmla="*/ 2035134 h 2035134"/>
              <a:gd name="connsiteX1" fmla="*/ 0 w 1397185"/>
              <a:gd name="connsiteY1" fmla="*/ 0 h 2035134"/>
              <a:gd name="connsiteX0" fmla="*/ 1243939 w 1408793"/>
              <a:gd name="connsiteY0" fmla="*/ 2035134 h 2035134"/>
              <a:gd name="connsiteX1" fmla="*/ 0 w 1408793"/>
              <a:gd name="connsiteY1" fmla="*/ 0 h 2035134"/>
              <a:gd name="connsiteX0" fmla="*/ 2524249 w 2607470"/>
              <a:gd name="connsiteY0" fmla="*/ 843890 h 843890"/>
              <a:gd name="connsiteX1" fmla="*/ 0 w 2607470"/>
              <a:gd name="connsiteY1" fmla="*/ 0 h 843890"/>
              <a:gd name="connsiteX0" fmla="*/ 2524249 w 2593809"/>
              <a:gd name="connsiteY0" fmla="*/ 1324677 h 1324677"/>
              <a:gd name="connsiteX1" fmla="*/ 0 w 2593809"/>
              <a:gd name="connsiteY1" fmla="*/ 480787 h 1324677"/>
              <a:gd name="connsiteX0" fmla="*/ 2635578 w 2702642"/>
              <a:gd name="connsiteY0" fmla="*/ 877381 h 877381"/>
              <a:gd name="connsiteX1" fmla="*/ 0 w 2702642"/>
              <a:gd name="connsiteY1" fmla="*/ 679212 h 877381"/>
              <a:gd name="connsiteX0" fmla="*/ 2635578 w 2635579"/>
              <a:gd name="connsiteY0" fmla="*/ 966901 h 966901"/>
              <a:gd name="connsiteX1" fmla="*/ 0 w 2635579"/>
              <a:gd name="connsiteY1" fmla="*/ 768732 h 966901"/>
              <a:gd name="connsiteX0" fmla="*/ 2735775 w 2735775"/>
              <a:gd name="connsiteY0" fmla="*/ 907942 h 907942"/>
              <a:gd name="connsiteX1" fmla="*/ 0 w 2735775"/>
              <a:gd name="connsiteY1" fmla="*/ 821103 h 907942"/>
              <a:gd name="connsiteX0" fmla="*/ 2746029 w 2746029"/>
              <a:gd name="connsiteY0" fmla="*/ 891069 h 891069"/>
              <a:gd name="connsiteX1" fmla="*/ 10254 w 2746029"/>
              <a:gd name="connsiteY1" fmla="*/ 804230 h 891069"/>
              <a:gd name="connsiteX0" fmla="*/ 2901341 w 2901341"/>
              <a:gd name="connsiteY0" fmla="*/ 1306556 h 1306556"/>
              <a:gd name="connsiteX1" fmla="*/ 9701 w 2901341"/>
              <a:gd name="connsiteY1" fmla="*/ 540596 h 1306556"/>
              <a:gd name="connsiteX0" fmla="*/ 2891640 w 2891640"/>
              <a:gd name="connsiteY0" fmla="*/ 1523690 h 1523690"/>
              <a:gd name="connsiteX1" fmla="*/ 0 w 2891640"/>
              <a:gd name="connsiteY1" fmla="*/ 757730 h 1523690"/>
              <a:gd name="connsiteX0" fmla="*/ 2891640 w 2898913"/>
              <a:gd name="connsiteY0" fmla="*/ 1621025 h 1621025"/>
              <a:gd name="connsiteX1" fmla="*/ 0 w 2898913"/>
              <a:gd name="connsiteY1" fmla="*/ 855065 h 1621025"/>
              <a:gd name="connsiteX0" fmla="*/ 2668976 w 2676843"/>
              <a:gd name="connsiteY0" fmla="*/ 1613605 h 1613606"/>
              <a:gd name="connsiteX1" fmla="*/ 0 w 2676843"/>
              <a:gd name="connsiteY1" fmla="*/ 858777 h 1613606"/>
              <a:gd name="connsiteX0" fmla="*/ 2668976 w 2676687"/>
              <a:gd name="connsiteY0" fmla="*/ 1531261 h 1531260"/>
              <a:gd name="connsiteX1" fmla="*/ 0 w 2676687"/>
              <a:gd name="connsiteY1" fmla="*/ 776433 h 1531260"/>
              <a:gd name="connsiteX0" fmla="*/ 2501979 w 2510183"/>
              <a:gd name="connsiteY0" fmla="*/ 1538585 h 1538586"/>
              <a:gd name="connsiteX1" fmla="*/ 0 w 2510183"/>
              <a:gd name="connsiteY1" fmla="*/ 772624 h 1538586"/>
              <a:gd name="connsiteX0" fmla="*/ 2501979 w 2540515"/>
              <a:gd name="connsiteY0" fmla="*/ 1590116 h 1590115"/>
              <a:gd name="connsiteX1" fmla="*/ 0 w 2540515"/>
              <a:gd name="connsiteY1" fmla="*/ 824155 h 159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515" h="1590115">
                <a:moveTo>
                  <a:pt x="2501979" y="1590116"/>
                </a:moveTo>
                <a:cubicBezTo>
                  <a:pt x="2893656" y="-170486"/>
                  <a:pt x="174593" y="-532813"/>
                  <a:pt x="0" y="824155"/>
                </a:cubicBezTo>
              </a:path>
            </a:pathLst>
          </a:custGeom>
          <a:ln w="41275">
            <a:gradFill>
              <a:gsLst>
                <a:gs pos="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0" scaled="0"/>
            </a:gra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562602" y="5334001"/>
                <a:ext cx="3186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</m:acc>
                              <m:r>
                                <a:rPr lang="en-US" sz="24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334000"/>
                <a:ext cx="3186065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19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5221" y="4574416"/>
            <a:ext cx="549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Difference between abiotic (fire) and Life: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6232" y="4953001"/>
                <a:ext cx="50974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15888" indent="-115888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Abiotic</a:t>
                </a:r>
                <a:r>
                  <a:rPr lang="en-US" sz="2400" dirty="0" smtClean="0"/>
                  <a:t>: maximizes instantaneous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acc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115888" indent="-115888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Life</a:t>
                </a:r>
                <a:r>
                  <a:rPr lang="en-US" sz="2400" dirty="0" smtClean="0"/>
                  <a:t>: maximizes time-averaged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32" y="4953001"/>
                <a:ext cx="5097486" cy="830997"/>
              </a:xfrm>
              <a:prstGeom prst="rect">
                <a:avLst/>
              </a:prstGeom>
              <a:blipFill rotWithShape="1">
                <a:blip r:embed="rId11"/>
                <a:stretch>
                  <a:fillRect l="-1553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202" y="6172201"/>
                <a:ext cx="8337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Anticipatory control (such as circadian rhythm) increases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sz="24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𝝈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172200"/>
                <a:ext cx="8337091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170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7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Coordination Over Space</a:t>
            </a:r>
            <a:endParaRPr lang="en-US" dirty="0"/>
          </a:p>
        </p:txBody>
      </p:sp>
      <p:pic>
        <p:nvPicPr>
          <p:cNvPr id="4098" name="Picture 2" descr="http://mewarnai.us/images/550523-tree-with-roo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28947"/>
            <a:ext cx="2591898" cy="286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dn.zmescience.com/wp-content/uploads/2012/10/cables_in_sediment_s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74" y="511871"/>
            <a:ext cx="1752600" cy="20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402" y="830663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Multicellularity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0682" y="152400"/>
            <a:ext cx="152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 bacteria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8482" y="34290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Quorum sensing</a:t>
            </a:r>
            <a:endParaRPr lang="en-US" dirty="0"/>
          </a:p>
        </p:txBody>
      </p:sp>
      <p:pic>
        <p:nvPicPr>
          <p:cNvPr id="4110" name="Picture 14" descr="http://blogs.discovermagazine.com/notrocketscience/files/2012/10/Cable-bacteri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73" y="1447801"/>
            <a:ext cx="2140529" cy="196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Quorum sens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2" y="3759643"/>
            <a:ext cx="2242121" cy="11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830" y="990600"/>
            <a:ext cx="384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Entropy production can also be increased with coordination over space (see Vallino 2010)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" y="2057400"/>
                <a:ext cx="3682739" cy="1235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nary>
                        <m:naryPr>
                          <m:chr m:val="∭"/>
                          <m:limLoc m:val="undOvr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240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4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3682739" cy="12357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9830" y="4183559"/>
            <a:ext cx="6841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Living systems evolve to maximize energy dissipation over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greatest possible spatial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temporal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scales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830" y="5486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Setup optimization problem that dynamically allocates </a:t>
            </a:r>
            <a:r>
              <a:rPr lang="en-US" dirty="0" err="1" smtClean="0"/>
              <a:t>moleculary</a:t>
            </a:r>
            <a:r>
              <a:rPr lang="en-US" dirty="0" smtClean="0"/>
              <a:t> machinery to metabolic pathways so as to </a:t>
            </a:r>
            <a:r>
              <a:rPr lang="en-US" dirty="0" err="1" smtClean="0"/>
              <a:t>to</a:t>
            </a:r>
            <a:r>
              <a:rPr lang="en-US" dirty="0" smtClean="0"/>
              <a:t> maximize entropy production (See Vallino 2010, Algar &amp; Vallino 2014, Vallino &amp; Algar 2016)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830" y="6477000"/>
            <a:ext cx="650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Ideas can be tested with lab experiments, but prefer natural syste</a:t>
            </a:r>
            <a:r>
              <a:rPr lang="en-US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3857" y="3424535"/>
                <a:ext cx="24203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≥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brk m:alnAt="24"/>
                            </m:rP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7" y="3424535"/>
                <a:ext cx="242034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830" y="5105400"/>
            <a:ext cx="924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“Paradigm shift, from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we eat food</a:t>
            </a:r>
            <a:r>
              <a:rPr lang="en-US" b="1" dirty="0" smtClean="0"/>
              <a:t>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food has produced us to eat it</a:t>
            </a:r>
            <a:r>
              <a:rPr lang="en-US" dirty="0" smtClean="0"/>
              <a:t>” (</a:t>
            </a:r>
            <a:r>
              <a:rPr lang="en-US" dirty="0" err="1" smtClean="0"/>
              <a:t>Lineaweaver&amp;Egan</a:t>
            </a:r>
            <a:r>
              <a:rPr lang="en-US" dirty="0" smtClean="0"/>
              <a:t>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6" grpId="0"/>
      <p:bldP spid="1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"/>
            <a:ext cx="8229600" cy="72459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Siders Pond “Laboratory”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2885350" cy="283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781050"/>
            <a:ext cx="27871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Meromictic Coastal Pond</a:t>
            </a:r>
          </a:p>
          <a:p>
            <a:r>
              <a:rPr lang="en-US" sz="2000" dirty="0" smtClean="0"/>
              <a:t>Permanently stratified</a:t>
            </a:r>
          </a:p>
          <a:p>
            <a:r>
              <a:rPr lang="en-US" sz="2000" dirty="0" smtClean="0"/>
              <a:t>Depth: 15 m max</a:t>
            </a:r>
          </a:p>
          <a:p>
            <a:r>
              <a:rPr lang="en-US" sz="2000" dirty="0" smtClean="0"/>
              <a:t>Area: 14 hectares</a:t>
            </a:r>
          </a:p>
          <a:p>
            <a:r>
              <a:rPr lang="en-US" sz="2000" dirty="0" smtClean="0"/>
              <a:t>Volume: ~ 1 Mm</a:t>
            </a:r>
            <a:r>
              <a:rPr lang="en-US" sz="2000" baseline="30000" dirty="0" smtClean="0"/>
              <a:t>3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66825" y="1165199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Boston, 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3"/>
          <a:stretch/>
        </p:blipFill>
        <p:spPr>
          <a:xfrm>
            <a:off x="4953134" y="2827589"/>
            <a:ext cx="4190866" cy="40304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38505" y="3200400"/>
            <a:ext cx="1385171" cy="43340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828800" y="3200401"/>
            <a:ext cx="265142" cy="43680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2"/>
            <a:ext cx="1619250" cy="3121647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37" y="3374224"/>
            <a:ext cx="3509765" cy="312018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113748" y="5707849"/>
            <a:ext cx="180858" cy="681780"/>
          </a:xfrm>
          <a:prstGeom prst="straightConnector1">
            <a:avLst/>
          </a:prstGeom>
          <a:ln w="539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256740" y="5994057"/>
            <a:ext cx="180858" cy="681780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93677" y="4971455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300 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2" y="1524002"/>
            <a:ext cx="3669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Space-Time Sampling Grid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Biogeochemistry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Metagenomics (cast 1)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Metatranscriptomics (all casts)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925741" y="3831423"/>
            <a:ext cx="339599" cy="529380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29075" y="3352801"/>
            <a:ext cx="228600" cy="737924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146855" y="5205842"/>
            <a:ext cx="170812" cy="170812"/>
          </a:xfrm>
          <a:prstGeom prst="ellipse">
            <a:avLst/>
          </a:prstGeom>
          <a:solidFill>
            <a:schemeClr val="tx1">
              <a:alpha val="73000"/>
            </a:schemeClr>
          </a:solidFill>
          <a:ln>
            <a:noFill/>
          </a:ln>
          <a:scene3d>
            <a:camera prst="orthographicFront">
              <a:rot lat="19499998" lon="0" rev="0"/>
            </a:camera>
            <a:lightRig rig="threePt" dir="t"/>
          </a:scene3d>
          <a:sp3d extrusionH="584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324227" y="3619502"/>
            <a:ext cx="2333625" cy="1628775"/>
          </a:xfrm>
          <a:custGeom>
            <a:avLst/>
            <a:gdLst>
              <a:gd name="connsiteX0" fmla="*/ 0 w 2333625"/>
              <a:gd name="connsiteY0" fmla="*/ 1628775 h 1628775"/>
              <a:gd name="connsiteX1" fmla="*/ 2333625 w 2333625"/>
              <a:gd name="connsiteY1" fmla="*/ 0 h 1628775"/>
              <a:gd name="connsiteX0" fmla="*/ 0 w 2333625"/>
              <a:gd name="connsiteY0" fmla="*/ 1628775 h 1628775"/>
              <a:gd name="connsiteX1" fmla="*/ 2333625 w 2333625"/>
              <a:gd name="connsiteY1" fmla="*/ 0 h 1628775"/>
              <a:gd name="connsiteX0" fmla="*/ 0 w 2333625"/>
              <a:gd name="connsiteY0" fmla="*/ 1628775 h 1628775"/>
              <a:gd name="connsiteX1" fmla="*/ 2333625 w 2333625"/>
              <a:gd name="connsiteY1" fmla="*/ 0 h 1628775"/>
              <a:gd name="connsiteX0" fmla="*/ 0 w 2333625"/>
              <a:gd name="connsiteY0" fmla="*/ 1628775 h 1628775"/>
              <a:gd name="connsiteX1" fmla="*/ 2333625 w 2333625"/>
              <a:gd name="connsiteY1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3625" h="1628775">
                <a:moveTo>
                  <a:pt x="0" y="1628775"/>
                </a:moveTo>
                <a:cubicBezTo>
                  <a:pt x="1025525" y="1171575"/>
                  <a:pt x="698500" y="0"/>
                  <a:pt x="2333625" y="0"/>
                </a:cubicBezTo>
              </a:path>
            </a:pathLst>
          </a:custGeom>
          <a:noFill/>
          <a:ln>
            <a:solidFill>
              <a:schemeClr val="tx1">
                <a:alpha val="58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79216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Vertical Gradients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3"/>
            <a:ext cx="4114800" cy="5420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6533"/>
            <a:ext cx="4114800" cy="5418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324600"/>
            <a:ext cx="5273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spatial gradients (over </a:t>
            </a:r>
            <a:r>
              <a:rPr lang="en-US" sz="2400" b="1" i="1" dirty="0" smtClean="0"/>
              <a:t>m</a:t>
            </a:r>
            <a:r>
              <a:rPr lang="en-US" sz="2400" b="1" dirty="0" smtClean="0"/>
              <a:t> not </a:t>
            </a:r>
            <a:r>
              <a:rPr lang="en-US" sz="2400" b="1" i="1" dirty="0" smtClean="0"/>
              <a:t>mm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3604" y="3048000"/>
            <a:ext cx="1735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Oxygen Maximum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2438400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Temp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7150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5029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NH</a:t>
            </a:r>
            <a:r>
              <a:rPr lang="en-US" baseline="-25000" dirty="0" smtClean="0">
                <a:solidFill>
                  <a:srgbClr val="FF00FF"/>
                </a:solidFill>
              </a:rPr>
              <a:t>4</a:t>
            </a:r>
            <a:r>
              <a:rPr lang="en-US" baseline="30000" dirty="0" smtClean="0">
                <a:solidFill>
                  <a:srgbClr val="FF00FF"/>
                </a:solidFill>
              </a:rPr>
              <a:t>+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5638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  <a:r>
              <a:rPr lang="en-US" baseline="30000" dirty="0" smtClean="0">
                <a:solidFill>
                  <a:srgbClr val="0000FF"/>
                </a:solidFill>
              </a:rPr>
              <a:t>3-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2590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O</a:t>
            </a:r>
            <a:r>
              <a:rPr lang="en-US" baseline="-25000" dirty="0" smtClean="0">
                <a:solidFill>
                  <a:srgbClr val="33CC33"/>
                </a:solidFill>
              </a:rPr>
              <a:t>2</a:t>
            </a:r>
            <a:endParaRPr lang="en-US" dirty="0">
              <a:solidFill>
                <a:srgbClr val="33CC33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4744872"/>
            <a:ext cx="7315200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4419600"/>
            <a:ext cx="80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Anoxic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2590800"/>
            <a:ext cx="11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Chl (fluor.)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3693" y="3341315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Salinity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539853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3" y="152400"/>
            <a:ext cx="8229600" cy="6397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Temporal Cut at 3.0 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49022"/>
            <a:ext cx="4648200" cy="3473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/>
          <a:stretch/>
        </p:blipFill>
        <p:spPr>
          <a:xfrm>
            <a:off x="1" y="1143002"/>
            <a:ext cx="4446895" cy="40643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38200" y="2571751"/>
            <a:ext cx="28194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2" y="1167497"/>
            <a:ext cx="370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PAR, DO and NH</a:t>
            </a:r>
            <a:r>
              <a:rPr lang="en-US" b="1" baseline="-25000" dirty="0" smtClean="0"/>
              <a:t>4</a:t>
            </a:r>
            <a:r>
              <a:rPr lang="en-US" b="1" baseline="30000" dirty="0" smtClean="0"/>
              <a:t>+</a:t>
            </a:r>
            <a:r>
              <a:rPr lang="en-US" b="1" dirty="0" smtClean="0"/>
              <a:t> at 3.0 m over time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1828800"/>
            <a:ext cx="56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2971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O</a:t>
            </a:r>
            <a:r>
              <a:rPr lang="en-US" baseline="-25000" dirty="0" smtClean="0">
                <a:solidFill>
                  <a:srgbClr val="33CC33"/>
                </a:solidFill>
              </a:rPr>
              <a:t>2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657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NH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562600"/>
            <a:ext cx="7217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Temporal dynamics present, but not as strong as vertical gradients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828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Bacterial DAPI Counts vs Depth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" y="990600"/>
            <a:ext cx="4523689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2"/>
          <a:stretch/>
        </p:blipFill>
        <p:spPr bwMode="auto">
          <a:xfrm>
            <a:off x="4724400" y="1823150"/>
            <a:ext cx="4191000" cy="39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057400" y="3848101"/>
            <a:ext cx="2667000" cy="647700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Taxonomic Profile, 16S rRNA Mapping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98169254"/>
              </p:ext>
            </p:extLst>
          </p:nvPr>
        </p:nvGraphicFramePr>
        <p:xfrm>
          <a:off x="76200" y="685800"/>
          <a:ext cx="8991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7003962" y="957105"/>
            <a:ext cx="176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Proteobacteria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109"/>
          <p:cNvSpPr txBox="1"/>
          <p:nvPr/>
        </p:nvSpPr>
        <p:spPr>
          <a:xfrm>
            <a:off x="3886200" y="1524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Actinobacteria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105"/>
          <p:cNvSpPr txBox="1"/>
          <p:nvPr/>
        </p:nvSpPr>
        <p:spPr>
          <a:xfrm>
            <a:off x="2362200" y="2735108"/>
            <a:ext cx="266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Cyanobacteria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133"/>
          <p:cNvSpPr txBox="1"/>
          <p:nvPr/>
        </p:nvSpPr>
        <p:spPr>
          <a:xfrm>
            <a:off x="6529534" y="2667000"/>
            <a:ext cx="215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Planctomycetes</a:t>
            </a:r>
            <a:endParaRPr lang="en-US" sz="2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130"/>
          <p:cNvSpPr txBox="1"/>
          <p:nvPr/>
        </p:nvSpPr>
        <p:spPr>
          <a:xfrm>
            <a:off x="6324778" y="3257489"/>
            <a:ext cx="2666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Bacteroidetes</a:t>
            </a:r>
            <a:endParaRPr lang="en-US" sz="2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08"/>
          <p:cNvSpPr txBox="1"/>
          <p:nvPr/>
        </p:nvSpPr>
        <p:spPr>
          <a:xfrm>
            <a:off x="3810178" y="4476689"/>
            <a:ext cx="2666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</a:rPr>
              <a:t>Euryarchaeota</a:t>
            </a:r>
            <a:endParaRPr lang="en-US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107"/>
          <p:cNvSpPr txBox="1"/>
          <p:nvPr/>
        </p:nvSpPr>
        <p:spPr>
          <a:xfrm>
            <a:off x="3429000" y="3886200"/>
            <a:ext cx="2666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Chlorobi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666</Words>
  <Application>Microsoft Office PowerPoint</Application>
  <PresentationFormat>On-screen Show (4:3)</PresentationFormat>
  <Paragraphs>156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Symbol</vt:lpstr>
      <vt:lpstr>Courier New</vt:lpstr>
      <vt:lpstr>Times New Roman</vt:lpstr>
      <vt:lpstr>Cambria Math</vt:lpstr>
      <vt:lpstr>Wingdings</vt:lpstr>
      <vt:lpstr>Old English Text MT</vt:lpstr>
      <vt:lpstr>Office Theme</vt:lpstr>
      <vt:lpstr>Using metagenomic and metatranscriptomic observations to test a thermodynamic-based model of community metabolic expression over time as space</vt:lpstr>
      <vt:lpstr>OBJ: Understand &amp; Predict Biogeochemistry</vt:lpstr>
      <vt:lpstr>Maximum Entropy Production</vt:lpstr>
      <vt:lpstr>Coordination Over Space</vt:lpstr>
      <vt:lpstr>Siders Pond “Laboratory”</vt:lpstr>
      <vt:lpstr>Vertical Gradients</vt:lpstr>
      <vt:lpstr>Temporal Cut at 3.0 m</vt:lpstr>
      <vt:lpstr>Bacterial DAPI Counts vs Depth</vt:lpstr>
      <vt:lpstr>Taxonomic Profile, 16S rRNA Mapping</vt:lpstr>
      <vt:lpstr>Circadian Rhythm Genes (Cast 1 only)</vt:lpstr>
      <vt:lpstr>Summary</vt:lpstr>
      <vt:lpstr>Acknowledgement</vt:lpstr>
      <vt:lpstr>Temporal Gradients</vt:lpstr>
      <vt:lpstr>Temporal Cut at 3.0 m</vt:lpstr>
      <vt:lpstr>7.6 m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metagenomic and metatranscriptomic observations to test a thermodynamic-based model of community metabolic expression over time as space</dc:title>
  <dc:creator>jvallino</dc:creator>
  <cp:lastModifiedBy>jvallino</cp:lastModifiedBy>
  <cp:revision>74</cp:revision>
  <dcterms:created xsi:type="dcterms:W3CDTF">2016-02-22T14:58:15Z</dcterms:created>
  <dcterms:modified xsi:type="dcterms:W3CDTF">2018-02-11T23:22:03Z</dcterms:modified>
</cp:coreProperties>
</file>